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Override5.xml" ContentType="application/vnd.openxmlformats-officedocument.themeOverride+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theme/themeOverride1.xml" ContentType="application/vnd.openxmlformats-officedocument.themeOverride+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theme/themeOverride2.xml" ContentType="application/vnd.openxmlformats-officedocument.themeOverride+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theme/themeOverride7.xml" ContentType="application/vnd.openxmlformats-officedocument.themeOverride+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theme/themeOverride3.xml" ContentType="application/vnd.openxmlformats-officedocument.themeOverride+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theme/themeOverride8.xml" ContentType="application/vnd.openxmlformats-officedocument.themeOverr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heme/themeOverride4.xml" ContentType="application/vnd.openxmlformats-officedocument.themeOverride+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 id="2147483700" r:id="rId3"/>
    <p:sldMasterId id="2147483712" r:id="rId4"/>
    <p:sldMasterId id="2147483724" r:id="rId5"/>
    <p:sldMasterId id="2147483736" r:id="rId6"/>
    <p:sldMasterId id="2147483748" r:id="rId7"/>
    <p:sldMasterId id="2147483760" r:id="rId8"/>
    <p:sldMasterId id="2147483772" r:id="rId9"/>
    <p:sldMasterId id="2147483796" r:id="rId10"/>
    <p:sldMasterId id="2147483884" r:id="rId11"/>
    <p:sldMasterId id="2147483886" r:id="rId12"/>
  </p:sldMasterIdLst>
  <p:sldIdLst>
    <p:sldId id="256" r:id="rId13"/>
    <p:sldId id="257" r:id="rId14"/>
    <p:sldId id="258" r:id="rId15"/>
    <p:sldId id="263" r:id="rId16"/>
    <p:sldId id="259" r:id="rId17"/>
    <p:sldId id="260" r:id="rId18"/>
    <p:sldId id="261" r:id="rId19"/>
    <p:sldId id="262" r:id="rId20"/>
    <p:sldId id="264" r:id="rId21"/>
    <p:sldId id="265" r:id="rId22"/>
    <p:sldId id="269" r:id="rId23"/>
    <p:sldId id="270" r:id="rId24"/>
    <p:sldId id="271" r:id="rId25"/>
    <p:sldId id="272" r:id="rId26"/>
    <p:sldId id="273" r:id="rId27"/>
    <p:sldId id="274"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p:scale>
          <a:sx n="50" d="100"/>
          <a:sy n="50" d="100"/>
        </p:scale>
        <p:origin x="-1086" y="-5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226F2F07-B807-43B3-A731-19A93E1369A3}" type="datetimeFigureOut">
              <a:rPr lang="en-US"/>
              <a:pPr>
                <a:defRPr/>
              </a:pPr>
              <a:t>3/2/2011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C570E8F3-7A66-404F-A9D2-6DAE648F0A7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1C8B911-FA3D-431E-905E-48A8CAD74CEA}"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85584ED-9BB5-4D29-A0C9-3D18AFF7D82F}" type="slidenum">
              <a:rPr lang="en-US"/>
              <a:pPr>
                <a:defRPr/>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43DD670F-3513-4C14-A14A-C508D11768BD}" type="datetimeFigureOut">
              <a:rPr/>
              <a:pPr>
                <a:defRPr/>
              </a:pPr>
              <a:t>2/17/2011</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BDA724AC-BDEE-41BE-86C9-01A4B5EF8C80}"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A9B5104B-553F-44C4-8049-EF5171344561}" type="datetimeFigureOut">
              <a:rPr lang="en-US"/>
              <a:pPr>
                <a:defRPr/>
              </a:pPr>
              <a:t>3/2/2011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1FA09370-06E1-4F8A-82D7-426D6F193C13}" type="slidenum">
              <a:rPr lang="en-US"/>
              <a:pPr>
                <a:defRPr/>
              </a:pPr>
              <a:t>‹#›</a:t>
            </a:fld>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325CE5D7-9C61-411F-B774-7187D36A494A}" type="datetimeFigureOut">
              <a:rPr lang="en-US"/>
              <a:pPr>
                <a:defRPr/>
              </a:pPr>
              <a:t>3/2/2011</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81351796-A75B-400D-A991-7C68B1D15F3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45A5E536-15F5-479D-8D4E-DEDD46FE2587}" type="datetimeFigureOut">
              <a:rPr lang="en-US"/>
              <a:pPr>
                <a:defRPr/>
              </a:pPr>
              <a:t>3/2/2011</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CB529E5B-5F53-4CC8-930B-931822A1F4D8}" type="slidenum">
              <a:rPr lang="en-US"/>
              <a:pPr>
                <a:defRPr/>
              </a:pPr>
              <a:t>‹#›</a:t>
            </a:fld>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87D2D5A1-964F-4587-90B0-E84B628BE92E}" type="datetimeFigureOut">
              <a:rPr lang="en-US"/>
              <a:pPr>
                <a:defRPr/>
              </a:pPr>
              <a:t>3/2/2011</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C4644AA3-3C23-4A17-986A-9A7E692D1CE9}" type="slidenum">
              <a:rPr lang="en-US"/>
              <a:pPr>
                <a:defRPr/>
              </a:pPr>
              <a:t>‹#›</a:t>
            </a:fld>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C7FC926D-FD2F-430C-B753-1C6683DF466F}" type="datetimeFigureOut">
              <a:rPr lang="en-US"/>
              <a:pPr>
                <a:defRPr/>
              </a:pPr>
              <a:t>3/2/2011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E4A93229-8050-4271-A986-BAC382821258}" type="slidenum">
              <a:rPr lang="en-US"/>
              <a:pPr>
                <a:defRPr/>
              </a:pPr>
              <a:t>‹#›</a:t>
            </a:fld>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CB0B1BAD-2775-45A5-8274-BF6ECE934BBA}" type="datetimeFigureOut">
              <a:rPr lang="en-US"/>
              <a:pPr>
                <a:defRPr/>
              </a:pPr>
              <a:t>3/2/2011</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6B0AFE5F-8619-4AE5-BBB6-FDFA8750E8E7}" type="slidenum">
              <a:rPr lang="en-US"/>
              <a:pPr>
                <a:defRPr/>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AA3A6A2B-9425-4457-B449-0B3EA6782301}" type="datetimeFigureOut">
              <a:rPr lang="en-US"/>
              <a:pPr>
                <a:defRPr/>
              </a:pPr>
              <a:t>3/2/2011</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4C79FC29-51F7-4D2D-B48A-69FB70341D99}" type="slidenum">
              <a:rPr lang="en-US"/>
              <a:pPr>
                <a:defRPr/>
              </a:pPr>
              <a:t>‹#›</a:t>
            </a:fld>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7FCB1D33-F488-4E33-8ED2-71CFE8B6FD18}" type="datetimeFigureOut">
              <a:rPr lang="en-US"/>
              <a:pPr>
                <a:defRPr/>
              </a:pPr>
              <a:t>3/2/2011</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3BC5CE49-5EE6-4809-A0D5-949517DF0BE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12A8DB18-0744-4841-8D60-35A42573BC19}" type="datetimeFigureOut">
              <a:rPr lang="en-US"/>
              <a:pPr>
                <a:defRPr/>
              </a:pPr>
              <a:t>3/2/2011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E92FFD21-B689-4C8B-920A-321777C631C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F51C582-2695-4BE8-BE08-DB19A0C1B5A8}"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6A83423-8898-4FE6-BD18-1EA35D58AF65}" type="slidenum">
              <a:rPr lang="en-US"/>
              <a:pPr>
                <a:defRPr/>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B218E5C7-86DC-4DBB-A947-8367A3769BB2}" type="datetimeFigureOut">
              <a:rPr lang="en-US"/>
              <a:pPr>
                <a:defRPr/>
              </a:pPr>
              <a:t>3/2/2011</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C83BD304-DE9A-4333-AAF4-C0BA68F79FD8}" type="slidenum">
              <a:rPr lang="en-US"/>
              <a:pPr>
                <a:defRPr/>
              </a:pPr>
              <a:t>‹#›</a:t>
            </a:fld>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3170" name="Group 2"/>
          <p:cNvGrpSpPr>
            <a:grpSpLocks/>
          </p:cNvGrpSpPr>
          <p:nvPr/>
        </p:nvGrpSpPr>
        <p:grpSpPr bwMode="auto">
          <a:xfrm>
            <a:off x="4716463" y="5345113"/>
            <a:ext cx="4427537" cy="1512887"/>
            <a:chOff x="2971" y="3367"/>
            <a:chExt cx="2789" cy="953"/>
          </a:xfrm>
        </p:grpSpPr>
        <p:sp>
          <p:nvSpPr>
            <p:cNvPr id="263171"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263172"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3"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4"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5"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6"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7"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8"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79"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0"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1"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2"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3"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4"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3185"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grpSp>
      <p:sp>
        <p:nvSpPr>
          <p:cNvPr id="263186"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263187"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63188" name="Rectangle 20"/>
          <p:cNvSpPr>
            <a:spLocks noGrp="1" noChangeArrowheads="1"/>
          </p:cNvSpPr>
          <p:nvPr>
            <p:ph type="dt" sz="quarter" idx="2"/>
          </p:nvPr>
        </p:nvSpPr>
        <p:spPr/>
        <p:txBody>
          <a:bodyPr/>
          <a:lstStyle>
            <a:lvl1pPr>
              <a:defRPr/>
            </a:lvl1pPr>
          </a:lstStyle>
          <a:p>
            <a:fld id="{3D1AFB5E-675E-4F40-8AC6-650616097D35}" type="datetimeFigureOut">
              <a:rPr lang="en-US"/>
              <a:pPr/>
              <a:t>3/2/2011</a:t>
            </a:fld>
            <a:endParaRPr lang="en-US"/>
          </a:p>
        </p:txBody>
      </p:sp>
      <p:sp>
        <p:nvSpPr>
          <p:cNvPr id="263189" name="Rectangle 21"/>
          <p:cNvSpPr>
            <a:spLocks noGrp="1" noChangeArrowheads="1"/>
          </p:cNvSpPr>
          <p:nvPr>
            <p:ph type="ftr" sz="quarter" idx="3"/>
          </p:nvPr>
        </p:nvSpPr>
        <p:spPr/>
        <p:txBody>
          <a:bodyPr/>
          <a:lstStyle>
            <a:lvl1pPr>
              <a:defRPr/>
            </a:lvl1pPr>
          </a:lstStyle>
          <a:p>
            <a:endParaRPr lang="en-US"/>
          </a:p>
        </p:txBody>
      </p:sp>
      <p:sp>
        <p:nvSpPr>
          <p:cNvPr id="263190" name="Rectangle 22"/>
          <p:cNvSpPr>
            <a:spLocks noGrp="1" noChangeArrowheads="1"/>
          </p:cNvSpPr>
          <p:nvPr>
            <p:ph type="sldNum" sz="quarter" idx="4"/>
          </p:nvPr>
        </p:nvSpPr>
        <p:spPr/>
        <p:txBody>
          <a:bodyPr/>
          <a:lstStyle>
            <a:lvl1pPr>
              <a:defRPr/>
            </a:lvl1pPr>
          </a:lstStyle>
          <a:p>
            <a:fld id="{57E42DC5-1608-45AD-A77A-BBFF6A642F79}" type="slidenum">
              <a:rPr lang="en-US"/>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D44EB15-193C-4F18-8EF4-33CA3CCFDE4A}" type="datetimeFigureOut">
              <a:rPr lang="en-US"/>
              <a:pPr/>
              <a:t>3/2/2011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195415-D544-412C-A502-B1EE5E1DC8CB}" type="slidenum">
              <a:rPr lang="en-US"/>
              <a:pPr/>
              <a:t>‹#›</a:t>
            </a:fld>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19DB0515-9CA0-43E8-B95E-E4290E65F5F1}" type="datetimeFigureOut">
              <a:rPr lang="en-US"/>
              <a:pPr/>
              <a:t>3/2/2011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6D9BE9-5A30-4D69-9D65-8C9DBB715044}" type="slidenum">
              <a:rPr lang="en-US"/>
              <a:pPr/>
              <a:t>‹#›</a:t>
            </a:fld>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EB87784C-3132-4C38-AEE6-82460926BAEA}" type="datetimeFigureOut">
              <a:rPr lang="en-US"/>
              <a:pPr/>
              <a:t>3/2/2011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BAABB4A-CD4D-48C4-B966-47BBD3FBE788}" type="slidenum">
              <a:rPr lang="en-US"/>
              <a:pPr/>
              <a:t>‹#›</a:t>
            </a:fld>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96F7F30-1B92-4690-BBEC-4066447378FD}" type="datetimeFigureOut">
              <a:rPr lang="en-US"/>
              <a:pPr/>
              <a:t>3/2/2011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76F5495-6123-4CDE-A3CE-5FE9D7C4B121}" type="slidenum">
              <a:rPr lang="en-US"/>
              <a:pPr/>
              <a:t>‹#›</a:t>
            </a:fld>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02BB7482-848E-4CF1-B04C-C75CB6686D49}" type="datetimeFigureOut">
              <a:rPr lang="en-US"/>
              <a:pPr/>
              <a:t>3/2/2011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D15FCB6-383C-41C2-B33D-E414F66EE619}" type="slidenum">
              <a:rPr lang="en-US"/>
              <a:pPr/>
              <a:t>‹#›</a:t>
            </a:fld>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3AB0D5C-DDC1-47C1-8666-CD0762BA0A75}" type="datetimeFigureOut">
              <a:rPr lang="en-US"/>
              <a:pPr/>
              <a:t>3/2/2011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D8E64C6-DFC3-44BB-BF52-1D6ADB345E44}" type="slidenum">
              <a:rPr lang="en-US"/>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7B7C9D84-F609-4BAA-98D9-985E17F1A276}" type="datetimeFigureOut">
              <a:rPr lang="en-US"/>
              <a:pPr/>
              <a:t>3/2/2011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4B5386E-7CB2-4533-8BF1-ECD8B8639F5C}" type="slidenum">
              <a:rPr lang="en-US"/>
              <a:pPr/>
              <a:t>‹#›</a:t>
            </a:fld>
            <a:endParaRPr 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AB255E78-049B-4394-A7E9-37F32E02B12D}" type="datetimeFigureOut">
              <a:rPr lang="en-US"/>
              <a:pPr/>
              <a:t>3/2/2011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BC29AAD-F1B4-4BDC-88CA-CAE8B51A3E5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6BC924CA-7B2A-4B0D-ACA9-B38C9B634CDE}" type="datetimeFigureOut">
              <a:rPr lang="en-US"/>
              <a:pPr>
                <a:defRPr/>
              </a:pPr>
              <a:t>3/2/2011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9FAD8A1B-4866-4A00-AE8F-B8D560634154}" type="slidenum">
              <a:rPr lang="en-US"/>
              <a:pPr>
                <a:defRPr/>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2E7C574-2AE6-4AE0-ACC2-3A4E79638314}" type="datetimeFigureOut">
              <a:rPr lang="en-US"/>
              <a:pPr/>
              <a:t>3/2/2011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16D323A-9339-4AF0-9B40-DCA3F78FB90D}" type="slidenum">
              <a:rPr lang="en-US"/>
              <a:pPr/>
              <a:t>‹#›</a:t>
            </a:fld>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B6CFBFA-A4EC-4553-97CF-52DA849445A0}" type="datetimeFigureOut">
              <a:rPr lang="en-US"/>
              <a:pPr/>
              <a:t>3/2/2011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C98C98D-E904-49C7-8F06-F1D1B8AEB6CB}" type="slidenum">
              <a:rPr lang="en-US"/>
              <a:pPr/>
              <a:t>‹#›</a:t>
            </a:fld>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6242" name="Rectangle 2"/>
          <p:cNvSpPr>
            <a:spLocks noGrp="1" noChangeArrowheads="1"/>
          </p:cNvSpPr>
          <p:nvPr>
            <p:ph type="ctrTitle"/>
          </p:nvPr>
        </p:nvSpPr>
        <p:spPr>
          <a:xfrm>
            <a:off x="2895600" y="1371600"/>
            <a:ext cx="5867400" cy="2286000"/>
          </a:xfrm>
        </p:spPr>
        <p:txBody>
          <a:bodyPr/>
          <a:lstStyle>
            <a:lvl1pPr>
              <a:defRPr sz="4500"/>
            </a:lvl1pPr>
          </a:lstStyle>
          <a:p>
            <a:r>
              <a:rPr lang="en-US"/>
              <a:t>Click to edit Master title style</a:t>
            </a:r>
          </a:p>
        </p:txBody>
      </p:sp>
      <p:sp>
        <p:nvSpPr>
          <p:cNvPr id="266243" name="Rectangle 3"/>
          <p:cNvSpPr>
            <a:spLocks noGrp="1" noChangeArrowheads="1"/>
          </p:cNvSpPr>
          <p:nvPr>
            <p:ph type="subTitle" idx="1"/>
          </p:nvPr>
        </p:nvSpPr>
        <p:spPr>
          <a:xfrm>
            <a:off x="2971800" y="4267200"/>
            <a:ext cx="5791200" cy="1447800"/>
          </a:xfrm>
        </p:spPr>
        <p:txBody>
          <a:bodyPr/>
          <a:lstStyle>
            <a:lvl1pPr marL="0" indent="0">
              <a:buFont typeface="Wingdings" pitchFamily="2" charset="2"/>
              <a:buNone/>
              <a:defRPr sz="2600" b="1"/>
            </a:lvl1pPr>
          </a:lstStyle>
          <a:p>
            <a:r>
              <a:rPr lang="en-US"/>
              <a:t>Click to edit Master subtitle style</a:t>
            </a:r>
          </a:p>
        </p:txBody>
      </p:sp>
      <p:sp>
        <p:nvSpPr>
          <p:cNvPr id="266244" name="Rectangle 4"/>
          <p:cNvSpPr>
            <a:spLocks noGrp="1" noChangeArrowheads="1"/>
          </p:cNvSpPr>
          <p:nvPr>
            <p:ph type="dt" sz="half" idx="2"/>
          </p:nvPr>
        </p:nvSpPr>
        <p:spPr>
          <a:xfrm>
            <a:off x="457200" y="6248400"/>
            <a:ext cx="2133600" cy="457200"/>
          </a:xfrm>
        </p:spPr>
        <p:txBody>
          <a:bodyPr/>
          <a:lstStyle>
            <a:lvl1pPr>
              <a:defRPr/>
            </a:lvl1pPr>
          </a:lstStyle>
          <a:p>
            <a:fld id="{2C2DBEB0-B3B7-41FA-A110-41EACB30CFDA}" type="datetimeFigureOut">
              <a:rPr lang="en-US"/>
              <a:pPr/>
              <a:t>3/2/2011</a:t>
            </a:fld>
            <a:endParaRPr lang="en-US"/>
          </a:p>
        </p:txBody>
      </p:sp>
      <p:sp>
        <p:nvSpPr>
          <p:cNvPr id="266245" name="Rectangle 5"/>
          <p:cNvSpPr>
            <a:spLocks noGrp="1" noChangeArrowheads="1"/>
          </p:cNvSpPr>
          <p:nvPr>
            <p:ph type="ftr" sz="quarter" idx="3"/>
          </p:nvPr>
        </p:nvSpPr>
        <p:spPr/>
        <p:txBody>
          <a:bodyPr/>
          <a:lstStyle>
            <a:lvl1pPr>
              <a:defRPr/>
            </a:lvl1pPr>
          </a:lstStyle>
          <a:p>
            <a:endParaRPr lang="en-US"/>
          </a:p>
        </p:txBody>
      </p:sp>
      <p:sp>
        <p:nvSpPr>
          <p:cNvPr id="266246" name="Rectangle 6"/>
          <p:cNvSpPr>
            <a:spLocks noGrp="1" noChangeArrowheads="1"/>
          </p:cNvSpPr>
          <p:nvPr>
            <p:ph type="sldNum" sz="quarter" idx="4"/>
          </p:nvPr>
        </p:nvSpPr>
        <p:spPr/>
        <p:txBody>
          <a:bodyPr/>
          <a:lstStyle>
            <a:lvl1pPr>
              <a:defRPr/>
            </a:lvl1pPr>
          </a:lstStyle>
          <a:p>
            <a:fld id="{DAF3ADC2-A4DF-4E88-B295-CC65A06B16CA}" type="slidenum">
              <a:rPr lang="en-US"/>
              <a:pPr/>
              <a:t>‹#›</a:t>
            </a:fld>
            <a:endParaRPr lang="en-US"/>
          </a:p>
        </p:txBody>
      </p:sp>
      <p:sp>
        <p:nvSpPr>
          <p:cNvPr id="266247" name="Line 7"/>
          <p:cNvSpPr>
            <a:spLocks noChangeShapeType="1"/>
          </p:cNvSpPr>
          <p:nvPr/>
        </p:nvSpPr>
        <p:spPr bwMode="auto">
          <a:xfrm>
            <a:off x="228600" y="990600"/>
            <a:ext cx="8610600" cy="0"/>
          </a:xfrm>
          <a:prstGeom prst="line">
            <a:avLst/>
          </a:prstGeom>
          <a:noFill/>
          <a:ln w="66675">
            <a:solidFill>
              <a:schemeClr val="tx2"/>
            </a:solidFill>
            <a:round/>
            <a:headEnd/>
            <a:tailEnd/>
          </a:ln>
          <a:effectLst/>
        </p:spPr>
        <p:txBody>
          <a:bodyPr/>
          <a:lstStyle/>
          <a:p>
            <a:endParaRPr lang="en-US"/>
          </a:p>
        </p:txBody>
      </p:sp>
      <p:grpSp>
        <p:nvGrpSpPr>
          <p:cNvPr id="266248" name="Group 8"/>
          <p:cNvGrpSpPr>
            <a:grpSpLocks/>
          </p:cNvGrpSpPr>
          <p:nvPr/>
        </p:nvGrpSpPr>
        <p:grpSpPr bwMode="auto">
          <a:xfrm>
            <a:off x="228600" y="1447800"/>
            <a:ext cx="2286000" cy="2514600"/>
            <a:chOff x="144" y="912"/>
            <a:chExt cx="1440" cy="1584"/>
          </a:xfrm>
        </p:grpSpPr>
        <p:sp>
          <p:nvSpPr>
            <p:cNvPr id="266249" name="Rectangle 9"/>
            <p:cNvSpPr>
              <a:spLocks noChangeArrowheads="1"/>
            </p:cNvSpPr>
            <p:nvPr/>
          </p:nvSpPr>
          <p:spPr bwMode="auto">
            <a:xfrm>
              <a:off x="960" y="912"/>
              <a:ext cx="52" cy="979"/>
            </a:xfrm>
            <a:prstGeom prst="rect">
              <a:avLst/>
            </a:prstGeom>
            <a:solidFill>
              <a:schemeClr val="accent2"/>
            </a:solidFill>
            <a:ln w="9525">
              <a:noFill/>
              <a:miter lim="800000"/>
              <a:headEnd/>
              <a:tailEnd/>
            </a:ln>
          </p:spPr>
          <p:txBody>
            <a:bodyPr/>
            <a:lstStyle/>
            <a:p>
              <a:endParaRPr lang="en-US"/>
            </a:p>
          </p:txBody>
        </p:sp>
        <p:sp>
          <p:nvSpPr>
            <p:cNvPr id="266250" name="Rectangle 10"/>
            <p:cNvSpPr>
              <a:spLocks noChangeArrowheads="1"/>
            </p:cNvSpPr>
            <p:nvPr/>
          </p:nvSpPr>
          <p:spPr bwMode="auto">
            <a:xfrm>
              <a:off x="844" y="912"/>
              <a:ext cx="52" cy="861"/>
            </a:xfrm>
            <a:prstGeom prst="rect">
              <a:avLst/>
            </a:prstGeom>
            <a:solidFill>
              <a:schemeClr val="bg2"/>
            </a:solidFill>
            <a:ln w="9525">
              <a:noFill/>
              <a:miter lim="800000"/>
              <a:headEnd/>
              <a:tailEnd/>
            </a:ln>
          </p:spPr>
          <p:txBody>
            <a:bodyPr/>
            <a:lstStyle/>
            <a:p>
              <a:endParaRPr lang="en-US"/>
            </a:p>
          </p:txBody>
        </p:sp>
        <p:sp>
          <p:nvSpPr>
            <p:cNvPr id="266251" name="Rectangle 11"/>
            <p:cNvSpPr>
              <a:spLocks noChangeArrowheads="1"/>
            </p:cNvSpPr>
            <p:nvPr/>
          </p:nvSpPr>
          <p:spPr bwMode="auto">
            <a:xfrm>
              <a:off x="727" y="912"/>
              <a:ext cx="52" cy="736"/>
            </a:xfrm>
            <a:prstGeom prst="rect">
              <a:avLst/>
            </a:prstGeom>
            <a:solidFill>
              <a:schemeClr val="bg2"/>
            </a:solidFill>
            <a:ln w="9525">
              <a:noFill/>
              <a:miter lim="800000"/>
              <a:headEnd/>
              <a:tailEnd/>
            </a:ln>
          </p:spPr>
          <p:txBody>
            <a:bodyPr/>
            <a:lstStyle/>
            <a:p>
              <a:endParaRPr lang="en-US"/>
            </a:p>
          </p:txBody>
        </p:sp>
        <p:sp>
          <p:nvSpPr>
            <p:cNvPr id="266252" name="Rectangle 12"/>
            <p:cNvSpPr>
              <a:spLocks noChangeArrowheads="1"/>
            </p:cNvSpPr>
            <p:nvPr/>
          </p:nvSpPr>
          <p:spPr bwMode="auto">
            <a:xfrm>
              <a:off x="610" y="912"/>
              <a:ext cx="52" cy="612"/>
            </a:xfrm>
            <a:prstGeom prst="rect">
              <a:avLst/>
            </a:prstGeom>
            <a:solidFill>
              <a:schemeClr val="bg2"/>
            </a:solidFill>
            <a:ln w="9525">
              <a:noFill/>
              <a:miter lim="800000"/>
              <a:headEnd/>
              <a:tailEnd/>
            </a:ln>
          </p:spPr>
          <p:txBody>
            <a:bodyPr/>
            <a:lstStyle/>
            <a:p>
              <a:endParaRPr lang="en-US"/>
            </a:p>
          </p:txBody>
        </p:sp>
        <p:sp>
          <p:nvSpPr>
            <p:cNvPr id="266253" name="Rectangle 13"/>
            <p:cNvSpPr>
              <a:spLocks noChangeArrowheads="1"/>
            </p:cNvSpPr>
            <p:nvPr/>
          </p:nvSpPr>
          <p:spPr bwMode="auto">
            <a:xfrm>
              <a:off x="494" y="912"/>
              <a:ext cx="52" cy="493"/>
            </a:xfrm>
            <a:prstGeom prst="rect">
              <a:avLst/>
            </a:prstGeom>
            <a:solidFill>
              <a:schemeClr val="bg2"/>
            </a:solidFill>
            <a:ln w="9525">
              <a:noFill/>
              <a:miter lim="800000"/>
              <a:headEnd/>
              <a:tailEnd/>
            </a:ln>
          </p:spPr>
          <p:txBody>
            <a:bodyPr/>
            <a:lstStyle/>
            <a:p>
              <a:endParaRPr lang="en-US"/>
            </a:p>
          </p:txBody>
        </p:sp>
        <p:sp>
          <p:nvSpPr>
            <p:cNvPr id="266254" name="Rectangle 14"/>
            <p:cNvSpPr>
              <a:spLocks noChangeArrowheads="1"/>
            </p:cNvSpPr>
            <p:nvPr/>
          </p:nvSpPr>
          <p:spPr bwMode="auto">
            <a:xfrm>
              <a:off x="377" y="912"/>
              <a:ext cx="52" cy="361"/>
            </a:xfrm>
            <a:prstGeom prst="rect">
              <a:avLst/>
            </a:prstGeom>
            <a:solidFill>
              <a:schemeClr val="bg2"/>
            </a:solidFill>
            <a:ln w="9525">
              <a:noFill/>
              <a:miter lim="800000"/>
              <a:headEnd/>
              <a:tailEnd/>
            </a:ln>
          </p:spPr>
          <p:txBody>
            <a:bodyPr/>
            <a:lstStyle/>
            <a:p>
              <a:endParaRPr lang="en-US"/>
            </a:p>
          </p:txBody>
        </p:sp>
        <p:sp>
          <p:nvSpPr>
            <p:cNvPr id="266255" name="Rectangle 15"/>
            <p:cNvSpPr>
              <a:spLocks noChangeArrowheads="1"/>
            </p:cNvSpPr>
            <p:nvPr/>
          </p:nvSpPr>
          <p:spPr bwMode="auto">
            <a:xfrm>
              <a:off x="260" y="912"/>
              <a:ext cx="52" cy="249"/>
            </a:xfrm>
            <a:prstGeom prst="rect">
              <a:avLst/>
            </a:prstGeom>
            <a:solidFill>
              <a:schemeClr val="bg2"/>
            </a:solidFill>
            <a:ln w="9525">
              <a:noFill/>
              <a:miter lim="800000"/>
              <a:headEnd/>
              <a:tailEnd/>
            </a:ln>
          </p:spPr>
          <p:txBody>
            <a:bodyPr/>
            <a:lstStyle/>
            <a:p>
              <a:endParaRPr lang="en-US"/>
            </a:p>
          </p:txBody>
        </p:sp>
        <p:sp>
          <p:nvSpPr>
            <p:cNvPr id="266256" name="Rectangle 16"/>
            <p:cNvSpPr>
              <a:spLocks noChangeArrowheads="1"/>
            </p:cNvSpPr>
            <p:nvPr/>
          </p:nvSpPr>
          <p:spPr bwMode="auto">
            <a:xfrm>
              <a:off x="144" y="912"/>
              <a:ext cx="52" cy="125"/>
            </a:xfrm>
            <a:prstGeom prst="rect">
              <a:avLst/>
            </a:prstGeom>
            <a:solidFill>
              <a:schemeClr val="bg2"/>
            </a:solidFill>
            <a:ln w="9525">
              <a:noFill/>
              <a:miter lim="800000"/>
              <a:headEnd/>
              <a:tailEnd/>
            </a:ln>
          </p:spPr>
          <p:txBody>
            <a:bodyPr/>
            <a:lstStyle/>
            <a:p>
              <a:endParaRPr lang="en-US"/>
            </a:p>
          </p:txBody>
        </p:sp>
        <p:sp>
          <p:nvSpPr>
            <p:cNvPr id="266257" name="Rectangle 17"/>
            <p:cNvSpPr>
              <a:spLocks noChangeArrowheads="1"/>
            </p:cNvSpPr>
            <p:nvPr/>
          </p:nvSpPr>
          <p:spPr bwMode="auto">
            <a:xfrm>
              <a:off x="1077" y="912"/>
              <a:ext cx="49" cy="1098"/>
            </a:xfrm>
            <a:prstGeom prst="rect">
              <a:avLst/>
            </a:prstGeom>
            <a:solidFill>
              <a:schemeClr val="accent2"/>
            </a:solidFill>
            <a:ln w="9525">
              <a:noFill/>
              <a:miter lim="800000"/>
              <a:headEnd/>
              <a:tailEnd/>
            </a:ln>
          </p:spPr>
          <p:txBody>
            <a:bodyPr/>
            <a:lstStyle/>
            <a:p>
              <a:endParaRPr lang="en-US"/>
            </a:p>
          </p:txBody>
        </p:sp>
        <p:sp>
          <p:nvSpPr>
            <p:cNvPr id="266258" name="Rectangle 18"/>
            <p:cNvSpPr>
              <a:spLocks noChangeArrowheads="1"/>
            </p:cNvSpPr>
            <p:nvPr/>
          </p:nvSpPr>
          <p:spPr bwMode="auto">
            <a:xfrm>
              <a:off x="1191" y="912"/>
              <a:ext cx="49" cy="1223"/>
            </a:xfrm>
            <a:prstGeom prst="rect">
              <a:avLst/>
            </a:prstGeom>
            <a:solidFill>
              <a:schemeClr val="accent2"/>
            </a:solidFill>
            <a:ln w="9525">
              <a:noFill/>
              <a:miter lim="800000"/>
              <a:headEnd/>
              <a:tailEnd/>
            </a:ln>
          </p:spPr>
          <p:txBody>
            <a:bodyPr/>
            <a:lstStyle/>
            <a:p>
              <a:endParaRPr lang="en-US"/>
            </a:p>
          </p:txBody>
        </p:sp>
        <p:sp>
          <p:nvSpPr>
            <p:cNvPr id="266259" name="Rectangle 19"/>
            <p:cNvSpPr>
              <a:spLocks noChangeArrowheads="1"/>
            </p:cNvSpPr>
            <p:nvPr/>
          </p:nvSpPr>
          <p:spPr bwMode="auto">
            <a:xfrm>
              <a:off x="1304" y="912"/>
              <a:ext cx="49" cy="1341"/>
            </a:xfrm>
            <a:prstGeom prst="rect">
              <a:avLst/>
            </a:prstGeom>
            <a:solidFill>
              <a:schemeClr val="accent1"/>
            </a:solidFill>
            <a:ln w="9525">
              <a:noFill/>
              <a:miter lim="800000"/>
              <a:headEnd/>
              <a:tailEnd/>
            </a:ln>
          </p:spPr>
          <p:txBody>
            <a:bodyPr/>
            <a:lstStyle/>
            <a:p>
              <a:endParaRPr lang="en-US"/>
            </a:p>
          </p:txBody>
        </p:sp>
        <p:sp>
          <p:nvSpPr>
            <p:cNvPr id="266260" name="Rectangle 20"/>
            <p:cNvSpPr>
              <a:spLocks noChangeArrowheads="1"/>
            </p:cNvSpPr>
            <p:nvPr/>
          </p:nvSpPr>
          <p:spPr bwMode="auto">
            <a:xfrm>
              <a:off x="1418" y="912"/>
              <a:ext cx="52" cy="1466"/>
            </a:xfrm>
            <a:prstGeom prst="rect">
              <a:avLst/>
            </a:prstGeom>
            <a:solidFill>
              <a:schemeClr val="accent1"/>
            </a:solidFill>
            <a:ln w="9525">
              <a:noFill/>
              <a:miter lim="800000"/>
              <a:headEnd/>
              <a:tailEnd/>
            </a:ln>
          </p:spPr>
          <p:txBody>
            <a:bodyPr/>
            <a:lstStyle/>
            <a:p>
              <a:endParaRPr lang="en-US"/>
            </a:p>
          </p:txBody>
        </p:sp>
        <p:sp>
          <p:nvSpPr>
            <p:cNvPr id="266261" name="Rectangle 21"/>
            <p:cNvSpPr>
              <a:spLocks noChangeArrowheads="1"/>
            </p:cNvSpPr>
            <p:nvPr/>
          </p:nvSpPr>
          <p:spPr bwMode="auto">
            <a:xfrm>
              <a:off x="1535" y="912"/>
              <a:ext cx="49" cy="1584"/>
            </a:xfrm>
            <a:prstGeom prst="rect">
              <a:avLst/>
            </a:prstGeom>
            <a:solidFill>
              <a:schemeClr val="accent1"/>
            </a:solidFill>
            <a:ln w="9525">
              <a:noFill/>
              <a:miter lim="800000"/>
              <a:headEnd/>
              <a:tailEnd/>
            </a:ln>
          </p:spPr>
          <p:txBody>
            <a:bodyPr/>
            <a:lstStyle/>
            <a:p>
              <a:endParaRPr lang="en-US"/>
            </a:p>
          </p:txBody>
        </p:sp>
      </p:grpSp>
      <p:sp>
        <p:nvSpPr>
          <p:cNvPr id="266262" name="Line 22"/>
          <p:cNvSpPr>
            <a:spLocks noChangeShapeType="1"/>
          </p:cNvSpPr>
          <p:nvPr/>
        </p:nvSpPr>
        <p:spPr bwMode="auto">
          <a:xfrm>
            <a:off x="266700" y="6172200"/>
            <a:ext cx="8610600" cy="0"/>
          </a:xfrm>
          <a:prstGeom prst="line">
            <a:avLst/>
          </a:prstGeom>
          <a:noFill/>
          <a:ln w="12700">
            <a:solidFill>
              <a:schemeClr val="tx2"/>
            </a:solidFill>
            <a:round/>
            <a:headEnd/>
            <a:tailEnd/>
          </a:ln>
          <a:effectLst/>
        </p:spPr>
        <p:txBody>
          <a:bodyPr/>
          <a:lstStyle/>
          <a:p>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42CF7EB6-C77F-4DC4-8083-58C57059D96A}"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AFA8D043-AFAD-446B-B159-8F0B47C7ABE0}" type="datetimeFigureOut">
              <a:rPr lang="en-US"/>
              <a:pPr/>
              <a:t>3/2/2011</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C318B37-7072-46A7-B987-CAB3820F9D54}"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73C726C7-A3CE-46EC-B32A-4F57D27D28EF}" type="datetimeFigureOut">
              <a:rPr lang="en-US"/>
              <a:pPr/>
              <a:t>3/2/2011</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76400" y="19812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57800" y="19812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5ACC571-1C08-4F96-851E-385A6134B993}"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F8A088E8-C1BC-47CA-B3B4-4FDE3B7D48F6}" type="datetimeFigureOut">
              <a:rPr lang="en-US"/>
              <a:pPr/>
              <a:t>3/2/2011</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C5B860A-D951-42C4-B7DE-407BF54018B3}" type="slidenum">
              <a:rPr lang="en-US"/>
              <a:pPr/>
              <a:t>‹#›</a:t>
            </a:fld>
            <a:endParaRPr lang="en-US"/>
          </a:p>
        </p:txBody>
      </p:sp>
      <p:sp>
        <p:nvSpPr>
          <p:cNvPr id="9" name="Date Placeholder 8"/>
          <p:cNvSpPr>
            <a:spLocks noGrp="1"/>
          </p:cNvSpPr>
          <p:nvPr>
            <p:ph type="dt" sz="half" idx="12"/>
          </p:nvPr>
        </p:nvSpPr>
        <p:spPr/>
        <p:txBody>
          <a:bodyPr/>
          <a:lstStyle>
            <a:lvl1pPr>
              <a:defRPr/>
            </a:lvl1pPr>
          </a:lstStyle>
          <a:p>
            <a:fld id="{0E77FA08-9B6F-40BB-9868-C746DA265DCE}" type="datetimeFigureOut">
              <a:rPr lang="en-US"/>
              <a:pPr/>
              <a:t>3/2/2011</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29BE6692-9ADF-4755-AEF0-D69357304B69}" type="slidenum">
              <a:rPr lang="en-US"/>
              <a:pPr/>
              <a:t>‹#›</a:t>
            </a:fld>
            <a:endParaRPr lang="en-US"/>
          </a:p>
        </p:txBody>
      </p:sp>
      <p:sp>
        <p:nvSpPr>
          <p:cNvPr id="5" name="Date Placeholder 4"/>
          <p:cNvSpPr>
            <a:spLocks noGrp="1"/>
          </p:cNvSpPr>
          <p:nvPr>
            <p:ph type="dt" sz="half" idx="12"/>
          </p:nvPr>
        </p:nvSpPr>
        <p:spPr/>
        <p:txBody>
          <a:bodyPr/>
          <a:lstStyle>
            <a:lvl1pPr>
              <a:defRPr/>
            </a:lvl1pPr>
          </a:lstStyle>
          <a:p>
            <a:fld id="{45407AEE-DEA1-47EC-82C9-81CBE4502646}" type="datetimeFigureOut">
              <a:rPr lang="en-US"/>
              <a:pPr/>
              <a:t>3/2/2011</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30737A9D-2BF0-4619-A1B1-20ADF6D815FA}" type="slidenum">
              <a:rPr lang="en-US"/>
              <a:pPr/>
              <a:t>‹#›</a:t>
            </a:fld>
            <a:endParaRPr lang="en-US"/>
          </a:p>
        </p:txBody>
      </p:sp>
      <p:sp>
        <p:nvSpPr>
          <p:cNvPr id="4" name="Date Placeholder 3"/>
          <p:cNvSpPr>
            <a:spLocks noGrp="1"/>
          </p:cNvSpPr>
          <p:nvPr>
            <p:ph type="dt" sz="half" idx="12"/>
          </p:nvPr>
        </p:nvSpPr>
        <p:spPr/>
        <p:txBody>
          <a:bodyPr/>
          <a:lstStyle>
            <a:lvl1pPr>
              <a:defRPr/>
            </a:lvl1pPr>
          </a:lstStyle>
          <a:p>
            <a:fld id="{C05B62F2-EAED-4636-86B6-B7E42ADB3B65}" type="datetimeFigureOut">
              <a:rPr lang="en-US"/>
              <a:pPr/>
              <a:t>3/2/2011</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791D2B20-F0E3-4F83-AA07-E6D7FD7FAAC2}"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3C1E0DE4-5ECB-4CD9-822C-A481FD891459}" type="datetimeFigureOut">
              <a:rPr lang="en-US"/>
              <a:pPr/>
              <a:t>3/2/2011</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619ACE2B-177F-47AF-A246-5AEAC3D7604D}"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A770214-D51A-4B97-A707-C7E67AD30B82}" type="slidenum">
              <a:rPr lang="en-US"/>
              <a:pPr>
                <a:defRPr/>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F857DA1-A40F-4A1C-930C-00EC429C2D32}"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EE5C716A-F1A0-496C-8035-3E32B78F282E}" type="datetimeFigureOut">
              <a:rPr lang="en-US"/>
              <a:pPr/>
              <a:t>3/2/2011</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24A8064-A383-4F9F-BB30-0C5DCEA08F6D}"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219E8307-121E-4A3F-ADB9-3D6197C9590F}" type="datetimeFigureOut">
              <a:rPr lang="en-US"/>
              <a:pPr/>
              <a:t>3/2/2011</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457200"/>
            <a:ext cx="175260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76400" y="457200"/>
            <a:ext cx="51054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4AB3654-DD63-444C-83C6-0980E91DA7F6}"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19AF56A2-79D3-4805-A468-2ABE09126380}" type="datetimeFigureOut">
              <a:rPr lang="en-US"/>
              <a:pPr/>
              <a:t>3/2/2011</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937CB08-82BB-4C23-B0B3-A9A8ACA6C10F}" type="datetimeFigureOut">
              <a:rPr lang="en-US"/>
              <a:pPr>
                <a:defRPr/>
              </a:pPr>
              <a:t>3/2/2011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50881C3F-251E-4DE0-A1C2-A93FE55DCE1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41A9D1C1-45F0-4DA5-B7F9-9EA762D936A1}" type="datetimeFigureOut">
              <a:rPr lang="en-US"/>
              <a:pPr>
                <a:defRPr/>
              </a:pPr>
              <a:t>3/2/2011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8FFD40C-53DA-4527-8FAC-97CA7F96FDD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FAB09C46-DDBB-41B8-B260-34A6F01E9164}" type="datetimeFigureOut">
              <a:rPr lang="en-US"/>
              <a:pPr>
                <a:defRPr/>
              </a:pPr>
              <a:t>3/2/2011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32CCA81F-549E-4161-94F3-3D437BEF23A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46D8F793-D78A-4766-828F-2C345331CA95}" type="datetimeFigureOut">
              <a:rPr lang="en-US"/>
              <a:pPr>
                <a:defRPr/>
              </a:pPr>
              <a:t>3/2/2011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40F5BC78-6363-4593-AB50-955C17A38E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940F3DF-A0E8-42B9-BCC1-96E3F3BA4538}" type="datetimeFigureOut">
              <a:rPr lang="en-US"/>
              <a:pPr>
                <a:defRPr/>
              </a:pPr>
              <a:t>3/2/2011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B8F82A0F-8D33-4B5E-BABA-29D3BEDF691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18A7C96C-B0B9-46A8-B2A7-580E365725EE}" type="datetimeFigureOut">
              <a:rPr lang="en-US"/>
              <a:pPr>
                <a:defRPr/>
              </a:pPr>
              <a:t>3/2/2011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7CDCC2A0-83D5-46BB-A899-BEBE7228C79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3732850-ACEB-436D-9117-DC16D9021BE7}"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557F2EE-D53E-4AF1-B073-63A625DC64E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0B4E7A5A-B9B2-40BC-969C-FB44E5D9843C}" type="datetimeFigureOut">
              <a:rPr lang="en-US"/>
              <a:pPr>
                <a:defRPr/>
              </a:pPr>
              <a:t>3/2/2011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779E29E7-A101-4A52-B5C4-CC4389B02E6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F7D38C6-412B-4DB9-BDA7-FD341B590D6D}"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066932E-7900-4EC0-9644-2D73E242087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4566903-A88F-4993-972F-18E375E9A75A}"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175F80C-1D8D-453D-9CA8-22F5D6B19AB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14831D96-46CA-4BDA-B145-2FD1E9EFCA07}" type="datetimeFigureOut">
              <a:rPr lang="en-US"/>
              <a:pPr>
                <a:defRPr/>
              </a:pPr>
              <a:t>3/2/2011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2EDF5CF8-2619-4447-93B3-0D40A947098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B52EA4A-CB2C-4EB4-9149-C78CAC458F8F}"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B7DD16-7868-485B-9958-72D0290D763D}"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EDB4080B-D197-4875-ABF1-9F129265FB05}" type="datetimeFigureOut">
              <a:rPr lang="en-US"/>
              <a:pPr>
                <a:defRPr/>
              </a:pPr>
              <a:t>3/2/2011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5436BA6-8D28-41F9-A60F-16692F20BC8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E508DAC-89E3-41DB-BABF-2120C2E2C6B3}" type="datetimeFigureOut">
              <a:rPr lang="en-US"/>
              <a:pPr>
                <a:defRPr/>
              </a:pPr>
              <a:t>3/2/2011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5D37038-029C-468D-BA60-B2978816091B}"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ABF2A90-0B2A-47D8-8483-1CF573DCF42F}" type="datetimeFigureOut">
              <a:rPr lang="en-US"/>
              <a:pPr>
                <a:defRPr/>
              </a:pPr>
              <a:t>3/2/2011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5F7A32F-47D9-4188-8335-731E9B98D721}"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FB64ED8-55DE-4128-9671-E32CF9E9A53B}" type="datetimeFigureOut">
              <a:rPr lang="en-US"/>
              <a:pPr>
                <a:defRPr/>
              </a:pPr>
              <a:t>3/2/2011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1D0EB29-FC21-452B-8FF7-E29CB9C0728B}"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7B91F10-2617-4BE1-845B-C1ED6FB2059A}" type="datetimeFigureOut">
              <a:rPr lang="en-US"/>
              <a:pPr>
                <a:defRPr/>
              </a:pPr>
              <a:t>3/2/2011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C4EE070-F2ED-4E52-AFEE-C43EE86FBD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F0E1BB77-BF7A-498D-BF60-9DB9FF1AF014}" type="datetimeFigureOut">
              <a:rPr lang="en-US"/>
              <a:pPr>
                <a:defRPr/>
              </a:pPr>
              <a:t>3/2/2011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C899B114-AB52-4893-9AA7-CB3312C26DD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542042FA-0BE7-4F00-A46B-769B2F51F56D}" type="datetimeFigureOut">
              <a:rPr lang="en-US"/>
              <a:pPr>
                <a:defRPr/>
              </a:pPr>
              <a:t>3/2/2011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3BA602FD-92DD-434C-8DCC-3971A114878A}"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6B5B5041-F185-4BFB-B6F6-D3AFBAC2BBF1}" type="datetimeFigureOut">
              <a:rPr lang="en-US"/>
              <a:pPr>
                <a:defRPr/>
              </a:pPr>
              <a:t>3/2/2011</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8AA16ECE-0479-4E3A-A731-B2F835B5B1D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967594-6B27-415C-86CA-54D0560A1AEB}"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CAF4F4-1D6D-483B-B6FB-B3A99711AF46}"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7C903F6B-CCEA-42F7-B36C-813B209F4FC6}" type="datetimeFigureOut">
              <a:rPr lang="en-US"/>
              <a:pPr>
                <a:defRPr/>
              </a:pPr>
              <a:t>3/2/2011</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CA609030-B7AC-40E6-9EFB-FECC1BA8EB2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47F68145-58FE-40A9-AE2F-3638A14D40CB}" type="datetimeFigureOut">
              <a:rPr lang="en-US"/>
              <a:pPr>
                <a:defRPr/>
              </a:pPr>
              <a:t>3/2/2011</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8E12B85A-FB0A-45CA-86A0-8A635E8BD44C}"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F53E7515-BD8A-4D9C-88B9-5636EF95F8B9}" type="datetimeFigureOut">
              <a:rPr lang="en-US"/>
              <a:pPr>
                <a:defRPr/>
              </a:pPr>
              <a:t>3/2/2011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516EA7E2-486D-411C-B1C0-E864995E144D}"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9FFF26-0224-4782-B172-6AF621AC5399}" type="datetimeFigureOut">
              <a:rPr lang="en-US"/>
              <a:pPr>
                <a:defRPr/>
              </a:pPr>
              <a:t>3/2/2011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DA0991-8634-4178-A2DC-3BE62A171DF1}"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9034C96D-4A3B-4E5F-8F39-9879F7AEA924}" type="datetimeFigureOut">
              <a:rPr lang="en-US"/>
              <a:pPr>
                <a:defRPr/>
              </a:pPr>
              <a:t>3/2/2011</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9C8DA4F-587E-4B8C-891F-53F0006934AA}"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F53E52FC-976E-4B2E-8166-7F9C556E05A2}"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49821C19-44A4-4B29-8A9E-CBF3673F1F54}" type="datetimeFigureOut">
              <a:rPr lang="en-US"/>
              <a:pPr>
                <a:defRPr/>
              </a:pPr>
              <a:t>3/2/2011</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6810E5D5-4F4E-4FB9-9D77-8F3B18F400FD}" type="datetimeFigureOut">
              <a:rPr lang="en-US"/>
              <a:pPr>
                <a:defRPr/>
              </a:pPr>
              <a:t>3/2/2011</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2AF3AC58-7FE0-4613-932C-934D4B18599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7C2BA0B-16EE-41FE-A60D-07A66898C602}"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EE44428-D63D-405B-BC3D-945BCCF169BD}"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CAF52DAA-4739-4F13-9CAA-53F743860A38}" type="datetimeFigureOut">
              <a:rPr lang="en-US"/>
              <a:pPr>
                <a:defRPr/>
              </a:pPr>
              <a:t>3/2/2011</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1F4F0E0F-1116-4EE6-893D-5B8ABC151E10}"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36955C15-B91F-483F-98C1-436268D56C38}" type="datetimeFigureOut">
              <a:rPr lang="en-US"/>
              <a:pPr>
                <a:defRPr/>
              </a:pPr>
              <a:t>3/2/2011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255AEB0A-5DB1-4D07-8C95-D9D2DB6D6207}"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51A55109-6F7D-4122-97DB-F448B624C86B}" type="datetimeFigureOut">
              <a:rPr lang="en-US"/>
              <a:pPr>
                <a:defRPr/>
              </a:pPr>
              <a:t>3/2/2011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6153094F-21FE-4F29-B40A-0BAAD6B2A1BD}"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E430F33-8B62-456D-AD8D-B13960F1C892}" type="datetimeFigureOut">
              <a:rPr lang="en-US"/>
              <a:pPr>
                <a:defRPr/>
              </a:pPr>
              <a:t>3/2/2011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0FF2EF0F-13FF-4B07-B07C-9E3C82E57DAE}"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CEC6BCB-68F1-4545-9C33-082E6A3FC649}" type="datetimeFigureOut">
              <a:rPr lang="en-US"/>
              <a:pPr>
                <a:defRPr/>
              </a:pPr>
              <a:t>3/2/2011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FF4EA77-7350-4F24-B041-8CDC65353DDE}"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B598C404-3CCA-4D39-95F1-9A835CF0EBDB}" type="datetimeFigureOut">
              <a:rPr lang="en-US"/>
              <a:pPr>
                <a:defRPr/>
              </a:pPr>
              <a:t>3/2/2011</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34BFD566-B8DC-4321-A9E6-91E8A4247923}"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27A03E03-9FEA-4675-A5D2-91A19F01F74C}" type="datetimeFigureOut">
              <a:rPr lang="en-US"/>
              <a:pPr>
                <a:defRPr/>
              </a:pPr>
              <a:t>3/2/2011</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120ACD18-2577-464B-97E2-CC1E7534B23A}"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B7546EED-CBA9-410A-A3D9-4C6887ACB201}" type="datetimeFigureOut">
              <a:rPr lang="en-US"/>
              <a:pPr>
                <a:defRPr/>
              </a:pPr>
              <a:t>3/2/2011</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F5032448-E343-44BA-AC27-D82591A27ED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79B4DE1D-01D1-47A1-87EC-4A1093565319}" type="datetimeFigureOut">
              <a:rPr lang="en-US"/>
              <a:pPr>
                <a:defRPr/>
              </a:pPr>
              <a:t>3/2/2011</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09E4AD5A-660E-42F0-952A-DFB6F0268775}"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74DCCA02-B3D6-4B78-A9DD-BA79AAC4CC40}" type="datetimeFigureOut">
              <a:rPr lang="en-US"/>
              <a:pPr>
                <a:defRPr/>
              </a:pPr>
              <a:t>3/2/2011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33280BFE-0296-4AA0-B12F-7B977D4663A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369AFE7-36A2-4AE1-8170-E4ED25711AA8}" type="datetimeFigureOut">
              <a:rPr lang="en-US"/>
              <a:pPr>
                <a:defRPr/>
              </a:pPr>
              <a:t>3/2/2011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895DACA-C5A4-4870-9037-D1E2CD229907}"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675BD240-D833-4D89-B2CA-787D92AEA520}" type="datetimeFigureOut">
              <a:rPr lang="en-US"/>
              <a:pPr>
                <a:defRPr/>
              </a:pPr>
              <a:t>3/2/2011</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A6EAF54C-AEFB-40B2-AAB7-41E89C996126}"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FB0018A8-2524-4ECF-8341-0F32C5E1635A}" type="datetimeFigureOut">
              <a:rPr lang="en-US"/>
              <a:pPr>
                <a:defRPr/>
              </a:pPr>
              <a:t>3/2/2011</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9D1B15C6-83E4-4539-A1BF-AFF2CCB7A903}"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41460964-0C30-4C12-8B75-9443486E571C}" type="datetimeFigureOut">
              <a:rPr lang="en-US"/>
              <a:pPr>
                <a:defRPr/>
              </a:pPr>
              <a:t>3/2/2011</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909DF67-3884-48B6-A197-47D1C2E11BFB}"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905A0594-0C2F-4FDC-887A-BCB71E8ADF91}" type="datetimeFigureOut">
              <a:rPr lang="en-US"/>
              <a:pPr>
                <a:defRPr/>
              </a:pPr>
              <a:t>3/2/2011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4A20E8E4-9D04-4DB5-ADC9-6BF9767CABC5}"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B23D55EA-23AE-4ED9-88F3-9E66E224BC4C}" type="datetimeFigureOut">
              <a:rPr lang="en-US"/>
              <a:pPr>
                <a:defRPr/>
              </a:pPr>
              <a:t>3/2/2011</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1F0B94B4-3E92-434A-93AF-E35805041871}"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352CEB-7544-48D8-B313-F62925138DF5}"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AB87E2-D3FD-4EE3-8E6F-E3C9BB3F7D4D}"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4BFA6406-474D-4E32-847E-E3DB43BE7F6E}"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A85A787-8531-46E1-BD0E-4CB80D7D443B}"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C50BB72-CB63-480A-8C6F-37EAAB2CFE76}"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9E6EACC-4A6E-47EA-BD0D-DB925C2ADB5F}"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A41D27F-894D-4CE5-8260-0A43F39BC25F}"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C420FF-DB35-4580-81E5-570FF6946F3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094A306-A0FB-4FE9-9ADD-8B96EFF1FFCC}"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3DAA33F-D1B1-43DD-B75A-E3A3E300B4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8A950809-2309-4338-8962-7D5EF8A1E67E}" type="datetimeFigureOut">
              <a:rPr lang="en-US"/>
              <a:pPr>
                <a:defRPr/>
              </a:pPr>
              <a:t>3/2/2011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2C260C7-6DE6-4150-BF47-79A971563B3A}"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77BB643B-1E16-41B6-8B04-0866840A4C54}" type="datetimeFigureOut">
              <a:rPr lang="en-US"/>
              <a:pPr>
                <a:defRPr/>
              </a:pPr>
              <a:t>3/2/2011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BD85FE29-D0C3-4420-BB26-F223912DA8A7}"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48A0416C-86E9-44F6-BA11-468F626EB9C9}" type="datetimeFigureOut">
              <a:rPr lang="en-US"/>
              <a:pPr>
                <a:defRPr/>
              </a:pPr>
              <a:t>3/2/2011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0C49731-FE77-4E6E-B24A-4FF74912CB3A}"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344EB0A-67B1-4A3C-937A-C25BD0534FA3}" type="datetimeFigureOut">
              <a:rPr lang="en-US"/>
              <a:pPr>
                <a:defRPr/>
              </a:pPr>
              <a:t>3/2/2011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F9C3921-1E56-4522-B7DE-18383B65C614}"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D0443BD-F3D9-4132-B4B3-A1D865204228}"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83ABFBB-C982-4B51-A1F6-E35CFEF9BE17}"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B6FD52AC-7D28-47EC-9CAF-77A147335CE5}"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E1DD36C-C3EE-4E59-885F-3FB046A15C2B}"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3D867AB-9F1B-4455-8D22-DA396A755E49}"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E597914-C360-431B-92D3-AED4BAC21E4D}"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9EF2AE4-1A2B-438C-A4FB-6C3F8802498B}"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CE1C3DC-83F7-4A1B-84C2-8D376389D3F1}" type="slidenum">
              <a:rPr lang="en-US"/>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DCA946AD-C6B7-48DC-A40C-53C02EFF9665}" type="datetimeFigureOut">
              <a:rPr lang="en-US"/>
              <a:pPr>
                <a:defRPr/>
              </a:pPr>
              <a:t>3/2/2011</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95D5036B-0A86-492F-B4F5-DBB632A8CDB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92BB9DA-FCFD-4109-AF26-902A04E7FBDC}"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A17AF41-F9BA-4455-9D18-98F22EC9B2E3}"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3BB8BED2-5FED-4A62-A967-3D022672CF70}" type="datetimeFigureOut">
              <a:rPr lang="en-US"/>
              <a:pPr>
                <a:defRPr/>
              </a:pPr>
              <a:t>3/2/2011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B7E493D-8516-4B3D-A3AF-1E6B5FA5877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114F2BD4-2E68-4A30-8F27-31B1C6CEF4E4}" type="datetimeFigureOut">
              <a:rPr lang="en-US"/>
              <a:pPr>
                <a:defRPr/>
              </a:pPr>
              <a:t>3/2/2011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DBB414A-42DD-4E58-80E0-69AB2ECC5934}"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00DB4AE-043D-4EC2-879B-4D624639CB27}" type="datetimeFigureOut">
              <a:rPr lang="en-US"/>
              <a:pPr>
                <a:defRPr/>
              </a:pPr>
              <a:t>3/2/2011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1D681E9-5A9E-48DB-965E-12CC3297DD5B}"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0649E291-08AC-4E71-B385-2598F5C1178C}" type="datetimeFigureOut">
              <a:rPr lang="en-US"/>
              <a:pPr>
                <a:defRPr/>
              </a:pPr>
              <a:t>3/2/2011</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3DDDC61F-21D2-409D-B79F-8F08620EF650}"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AF31B83E-D462-4466-AA30-CE51DA1DDE5D}" type="datetimeFigureOut">
              <a:rPr lang="en-US"/>
              <a:pPr>
                <a:defRPr/>
              </a:pPr>
              <a:t>3/2/2011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A55812CB-E7B9-4AA6-8B5E-FDD759D461D4}" type="slidenum">
              <a:rPr lang="en-US"/>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0569BE0-50D6-4F95-93F4-078C36C65D57}" type="datetimeFigureOut">
              <a:rPr lang="en-US"/>
              <a:pPr>
                <a:defRPr/>
              </a:pPr>
              <a:t>3/2/2011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7659CF63-BEC6-472C-AC04-B529C9AD9253}"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ECFF2774-0417-42B3-A082-0F50D792EE3A}" type="datetimeFigureOut">
              <a:rPr lang="en-US"/>
              <a:pPr>
                <a:defRPr/>
              </a:pPr>
              <a:t>3/2/2011</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CD428EDF-5716-4D60-BF38-CC605A09925F}" type="slidenum">
              <a:rPr lang="en-US"/>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C15D16BE-3EE5-4D0F-8A2D-55EBD5905BF0}" type="datetimeFigureOut">
              <a:rPr lang="en-US"/>
              <a:pPr>
                <a:defRPr/>
              </a:pPr>
              <a:t>3/2/2011</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CE82AF9-F4FD-4F45-8F7A-03989B7DF200}" type="slidenum">
              <a:rPr lang="en-US"/>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BB40991-2017-4EBC-9D81-FCE71BE0F3AF}"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38E8357-A77B-4AD9-B9B3-FF8DDEAFEAFB}" type="slidenum">
              <a:rPr lang="en-US"/>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07D8687-B1E7-4806-B456-83FCCBDFEFA6}" type="datetimeFigureOut">
              <a:rPr lang="en-US"/>
              <a:pPr>
                <a:defRPr/>
              </a:pPr>
              <a:t>3/2/2011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71E2E6C-5390-483D-9E26-F18E78543840}"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Rounded Rectangle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Rounded Rectangle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Rectangle 9"/>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Rectangle 18"/>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F4899FEA-F602-46DB-99F1-E208B1D700BF}" type="datetimeFigureOut">
              <a:rPr lang="en-US"/>
              <a:pPr>
                <a:defRPr/>
              </a:pPr>
              <a:t>3/2/2011</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E875C1F4-C48B-4DFA-ABB0-1950084EA341}" type="slidenum">
              <a:rPr lang="en-US"/>
              <a:pPr>
                <a:defRPr/>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9D84A6F-BDAA-407C-B606-3CF92397EABD}"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989AE7D-4A5D-4F46-A2A6-430FB5A9159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3999AA26-3314-42D4-B0B8-5AF9C6927FF1}" type="datetimeFigureOut">
              <a:rPr lang="en-US"/>
              <a:pPr>
                <a:defRPr/>
              </a:pPr>
              <a:t>3/2/2011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25DF572E-4418-404A-BEA4-7650EA487896}" type="slidenum">
              <a:rPr lang="en-US"/>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A118CCB1-370D-487E-B661-CE21CF2ADB8E}"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68249FF-1D67-4637-89F2-31EB3F30CFEF}" type="slidenum">
              <a:rPr lang="en-US"/>
              <a:pPr>
                <a:defRPr/>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B6E6CF6-937F-4D8F-9B21-BCB4F7C9ACB0}"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5A5B50-CBD2-4D6C-B773-E41454200FF0}" type="slidenum">
              <a:rPr lang="en-US"/>
              <a:pPr>
                <a:defRPr/>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5DDEC361-8C73-46DD-9B60-832E080B46FB}" type="datetimeFigureOut">
              <a:rPr lang="en-US"/>
              <a:pPr>
                <a:defRPr/>
              </a:pPr>
              <a:t>3/2/2011</a:t>
            </a:fld>
            <a:endParaRPr lang="en-US"/>
          </a:p>
        </p:txBody>
      </p:sp>
      <p:sp>
        <p:nvSpPr>
          <p:cNvPr id="8" name="Slide Number Placeholder 26"/>
          <p:cNvSpPr>
            <a:spLocks noGrp="1"/>
          </p:cNvSpPr>
          <p:nvPr>
            <p:ph type="sldNum" sz="quarter" idx="11"/>
          </p:nvPr>
        </p:nvSpPr>
        <p:spPr/>
        <p:txBody>
          <a:bodyPr rtlCol="0"/>
          <a:lstStyle>
            <a:lvl1pPr>
              <a:defRPr/>
            </a:lvl1pPr>
          </a:lstStyle>
          <a:p>
            <a:pPr>
              <a:defRPr/>
            </a:pPr>
            <a:fld id="{F828D036-1D67-4988-9BC2-78667F4CDC28}" type="slidenum">
              <a:rPr lang="en-US"/>
              <a:pPr>
                <a:defRPr/>
              </a:pPr>
              <a:t>‹#›</a:t>
            </a:fld>
            <a:endParaRPr lang="en-US"/>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50285792-37F2-4495-A9DE-6F40B5522054}" type="datetimeFigureOut">
              <a:rPr lang="en-US"/>
              <a:pPr>
                <a:defRPr/>
              </a:pPr>
              <a:t>3/2/2011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51A4972-BAAF-41C5-BA0D-B3D742B12B5E}" type="slidenum">
              <a:rPr lang="en-US"/>
              <a:pPr>
                <a:defRPr/>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E274162-280D-4537-8789-92C909098224}" type="datetimeFigureOut">
              <a:rPr lang="en-US"/>
              <a:pPr>
                <a:defRPr/>
              </a:pPr>
              <a:t>3/2/2011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44DF1E0E-BB03-4647-A338-54A88C7EAD8F}" type="slidenum">
              <a:rPr lang="en-US"/>
              <a:pPr>
                <a:defRPr/>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B98AB808-6AEE-40A9-8CC4-61FD5811B584}"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7CCE31F-7D62-4779-A6B0-5E970263B082}" type="slidenum">
              <a:rPr lang="en-US"/>
              <a:pPr>
                <a:defRPr/>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6283594A-15A7-47AF-8BF5-CE38AEB7BAF2}" type="datetimeFigureOut">
              <a:rPr lang="en-US"/>
              <a:pPr>
                <a:defRPr/>
              </a:pPr>
              <a:t>3/2/2011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052BB9A-082C-49B5-9BF6-F9F35244B834}" type="slidenum">
              <a:rPr lang="en-US"/>
              <a:pPr>
                <a:defRPr/>
              </a:pPr>
              <a:t>‹#›</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AB07034-403A-4FA0-8CE2-2234A469927A}"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31ADE83-5617-4E6C-B9A3-EE22F3AB3D51}" type="slidenum">
              <a:rPr lang="en-US"/>
              <a:pPr>
                <a:defRPr/>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88A27CD-D3F8-4415-9D18-865061637C5A}" type="datetimeFigureOut">
              <a:rPr lang="en-US"/>
              <a:pPr>
                <a:defRPr/>
              </a:pPr>
              <a:t>3/2/2011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736DB67-CB35-4157-ACB2-EFF3EC6B8DA5}" type="slidenum">
              <a:rPr lang="en-US"/>
              <a:pPr>
                <a:defRPr/>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67C7F10-CC0A-44F0-9B60-AC5F62084F40}" type="datetimeFigureOut">
              <a:rPr lang="en-US"/>
              <a:pPr>
                <a:defRPr/>
              </a:pPr>
              <a:t>3/2/2011</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75D9AF10-874B-4F35-B5D6-6366D8952E8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C812E661-88AA-4F78-9F3F-BA32BC754BAB}" type="datetimeFigureOut">
              <a:rPr lang="en-US"/>
              <a:pPr>
                <a:defRPr/>
              </a:pPr>
              <a:t>3/2/2011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A7FE4AAB-62A9-467A-8EF9-ABE3A390E477}" type="slidenum">
              <a:rPr lang="en-US"/>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CCE43B-BCDE-450A-A338-C64B13EFCE6E}"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ACBCA299-64F5-40C5-B78F-AE065B691A6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B1E8E077-9AFC-41C8-AA12-70B3A0B63EB6}" type="datetimeFigureOut">
              <a:rPr lang="en-US"/>
              <a:pPr>
                <a:defRPr/>
              </a:pPr>
              <a:t>3/2/2011</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46D51679-A7DF-4E7F-94C8-74050C14C17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45C815CD-54F6-49C8-8E74-E35062F60E8B}" type="datetimeFigureOut">
              <a:rPr lang="en-US"/>
              <a:pPr>
                <a:defRPr/>
              </a:pPr>
              <a:t>3/2/2011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7137B97-3F74-40AD-880E-83114FE25CF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5D1C4B16-8A3B-4388-81E1-9386E3CE148D}" type="datetimeFigureOut">
              <a:rPr lang="en-US"/>
              <a:pPr>
                <a:defRPr/>
              </a:pPr>
              <a:t>3/2/2011</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6CB62AD8-3722-415A-A486-E3F87E7F923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B04DC5D-6C26-46D3-B6AF-1B4F3502CDD0}" type="datetimeFigureOut">
              <a:rPr lang="en-US"/>
              <a:pPr>
                <a:defRPr/>
              </a:pPr>
              <a:t>3/2/2011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6861677E-4FFB-4010-8CCA-7B6C497AF6B3}" type="slidenum">
              <a:rPr lang="en-US"/>
              <a:pPr>
                <a:defRPr/>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EFCA3F0E-33CA-4D02-91EF-6A53BA11E62D}" type="datetimeFigureOut">
              <a:rPr lang="en-US"/>
              <a:pPr>
                <a:defRPr/>
              </a:pPr>
              <a:t>3/2/2011</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61CA4929-06D6-4C69-8DAD-9435A6706A3D}" type="slidenum">
              <a:rPr lang="en-US"/>
              <a:pPr>
                <a:defRPr/>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2E51F105-8AB3-4568-B043-030A09B5FEC0}"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0576E5B5-5465-46E6-ACD6-34BF69C566D4}" type="datetimeFigureOut">
              <a:rPr lang="en-US"/>
              <a:pPr>
                <a:defRPr/>
              </a:pPr>
              <a:t>3/2/2011</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81430552-030A-49F1-8A75-2B5521361A75}"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371881C0-8582-441A-8B1C-A9859DAED121}" type="datetimeFigureOut">
              <a:rPr lang="en-US"/>
              <a:pPr>
                <a:defRPr/>
              </a:pPr>
              <a:t>3/2/2011</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D35F015-0024-46F6-B3E6-75E03705A565}" type="datetimeFigureOut">
              <a:rPr lang="en-US"/>
              <a:pPr>
                <a:defRPr/>
              </a:pPr>
              <a:t>3/2/2011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44EB0A-32F6-49D7-BDB3-15254976A03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A983D914-EC4B-4A9F-A0BC-729997636291}"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716954A3-D639-4BCE-AD3F-A8493058E3DE}" type="datetimeFigureOut">
              <a:rPr lang="en-US"/>
              <a:pPr>
                <a:defRPr/>
              </a:pPr>
              <a:t>3/2/2011</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2.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defRPr>
            </a:lvl1pPr>
          </a:lstStyle>
          <a:p>
            <a:pPr>
              <a:defRPr/>
            </a:pPr>
            <a:fld id="{F295613F-C5CA-47D4-A2E2-25B0F8804B37}" type="datetimeFigureOut">
              <a:rPr lang="en-US"/>
              <a:pPr>
                <a:defRPr/>
              </a:pPr>
              <a:t>3/2/2011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01759AFD-5420-4767-9955-EFEBA49CE92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8" r:id="rId1"/>
    <p:sldLayoutId id="2147483894" r:id="rId2"/>
    <p:sldLayoutId id="2147483979" r:id="rId3"/>
    <p:sldLayoutId id="2147483893" r:id="rId4"/>
    <p:sldLayoutId id="2147483892" r:id="rId5"/>
    <p:sldLayoutId id="2147483891" r:id="rId6"/>
    <p:sldLayoutId id="2147483890" r:id="rId7"/>
    <p:sldLayoutId id="2147483980" r:id="rId8"/>
    <p:sldLayoutId id="2147483981" r:id="rId9"/>
    <p:sldLayoutId id="2147483889" r:id="rId10"/>
    <p:sldLayoutId id="2147483888"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a:defRPr>
      </a:lvl2pPr>
      <a:lvl3pPr algn="l" rtl="0" eaLnBrk="0" fontAlgn="base" hangingPunct="0">
        <a:spcBef>
          <a:spcPct val="0"/>
        </a:spcBef>
        <a:spcAft>
          <a:spcPct val="0"/>
        </a:spcAft>
        <a:defRPr sz="4000">
          <a:solidFill>
            <a:schemeClr val="tx2"/>
          </a:solidFill>
          <a:latin typeface="Franklin Gothic Book"/>
        </a:defRPr>
      </a:lvl3pPr>
      <a:lvl4pPr algn="l" rtl="0" eaLnBrk="0" fontAlgn="base" hangingPunct="0">
        <a:spcBef>
          <a:spcPct val="0"/>
        </a:spcBef>
        <a:spcAft>
          <a:spcPct val="0"/>
        </a:spcAft>
        <a:defRPr sz="4000">
          <a:solidFill>
            <a:schemeClr val="tx2"/>
          </a:solidFill>
          <a:latin typeface="Franklin Gothic Book"/>
        </a:defRPr>
      </a:lvl4pPr>
      <a:lvl5pPr algn="l" rtl="0" eaLnBrk="0" fontAlgn="base" hangingPunct="0">
        <a:spcBef>
          <a:spcPct val="0"/>
        </a:spcBef>
        <a:spcAft>
          <a:spcPct val="0"/>
        </a:spcAft>
        <a:defRPr sz="4000">
          <a:solidFill>
            <a:schemeClr val="tx2"/>
          </a:solidFill>
          <a:latin typeface="Franklin Gothic Book"/>
        </a:defRPr>
      </a:lvl5pPr>
      <a:lvl6pPr marL="457200" algn="l" rtl="0" fontAlgn="base">
        <a:spcBef>
          <a:spcPct val="0"/>
        </a:spcBef>
        <a:spcAft>
          <a:spcPct val="0"/>
        </a:spcAft>
        <a:defRPr sz="4000">
          <a:solidFill>
            <a:schemeClr val="tx2"/>
          </a:solidFill>
          <a:latin typeface="Franklin Gothic Book"/>
        </a:defRPr>
      </a:lvl6pPr>
      <a:lvl7pPr marL="914400" algn="l" rtl="0" fontAlgn="base">
        <a:spcBef>
          <a:spcPct val="0"/>
        </a:spcBef>
        <a:spcAft>
          <a:spcPct val="0"/>
        </a:spcAft>
        <a:defRPr sz="4000">
          <a:solidFill>
            <a:schemeClr val="tx2"/>
          </a:solidFill>
          <a:latin typeface="Franklin Gothic Book"/>
        </a:defRPr>
      </a:lvl7pPr>
      <a:lvl8pPr marL="1371600" algn="l" rtl="0" fontAlgn="base">
        <a:spcBef>
          <a:spcPct val="0"/>
        </a:spcBef>
        <a:spcAft>
          <a:spcPct val="0"/>
        </a:spcAft>
        <a:defRPr sz="4000">
          <a:solidFill>
            <a:schemeClr val="tx2"/>
          </a:solidFill>
          <a:latin typeface="Franklin Gothic Book"/>
        </a:defRPr>
      </a:lvl8pPr>
      <a:lvl9pPr marL="1828800" algn="l" rtl="0" fontAlgn="base">
        <a:spcBef>
          <a:spcPct val="0"/>
        </a:spcBef>
        <a:spcAft>
          <a:spcPct val="0"/>
        </a:spcAft>
        <a:defRPr sz="4000">
          <a:solidFill>
            <a:schemeClr val="tx2"/>
          </a:solidFill>
          <a:latin typeface="Franklin Gothic Book"/>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36198"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smtClean="0">
                <a:solidFill>
                  <a:schemeClr val="tx2"/>
                </a:solidFill>
              </a:defRPr>
            </a:lvl1pPr>
            <a:extLst/>
          </a:lstStyle>
          <a:p>
            <a:pPr>
              <a:defRPr/>
            </a:pPr>
            <a:fld id="{8FCD9AE6-B4D4-40AA-ACB4-3580E687D444}" type="datetimeFigureOut">
              <a:rPr lang="en-US"/>
              <a:pPr>
                <a:defRPr/>
              </a:pPr>
              <a:t>3/2/2011</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smtClean="0">
                <a:solidFill>
                  <a:schemeClr val="tx2"/>
                </a:solidFill>
              </a:defRPr>
            </a:lvl1pPr>
            <a:extLst/>
          </a:lstStyle>
          <a:p>
            <a:pPr>
              <a:defRPr/>
            </a:pPr>
            <a:fld id="{260190A0-B43C-43A2-BBFF-7AEA0BFB324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40" r:id="rId1"/>
    <p:sldLayoutId id="2147483953" r:id="rId2"/>
    <p:sldLayoutId id="2147484041" r:id="rId3"/>
    <p:sldLayoutId id="2147483952" r:id="rId4"/>
    <p:sldLayoutId id="2147483951" r:id="rId5"/>
    <p:sldLayoutId id="2147483950" r:id="rId6"/>
    <p:sldLayoutId id="2147483949" r:id="rId7"/>
    <p:sldLayoutId id="2147483948" r:id="rId8"/>
    <p:sldLayoutId id="2147484042" r:id="rId9"/>
    <p:sldLayoutId id="2147483947" r:id="rId10"/>
    <p:sldLayoutId id="2147484043"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62146" name="Group 2"/>
          <p:cNvGrpSpPr>
            <a:grpSpLocks/>
          </p:cNvGrpSpPr>
          <p:nvPr/>
        </p:nvGrpSpPr>
        <p:grpSpPr bwMode="auto">
          <a:xfrm>
            <a:off x="4716463" y="5345113"/>
            <a:ext cx="4427537" cy="1512887"/>
            <a:chOff x="2971" y="3367"/>
            <a:chExt cx="2789" cy="953"/>
          </a:xfrm>
        </p:grpSpPr>
        <p:sp>
          <p:nvSpPr>
            <p:cNvPr id="262147"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262148"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49"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0"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1"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2"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3"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4"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5"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6"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7"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8"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59"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60"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62161"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grpSp>
      <p:sp>
        <p:nvSpPr>
          <p:cNvPr id="262162"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62163"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defRPr>
            </a:lvl1pPr>
          </a:lstStyle>
          <a:p>
            <a:fld id="{6596F4DE-FFBC-4AF1-BBCF-E618A3B03E62}" type="datetimeFigureOut">
              <a:rPr lang="en-US"/>
              <a:pPr/>
              <a:t>3/2/2011</a:t>
            </a:fld>
            <a:endParaRPr lang="en-US"/>
          </a:p>
        </p:txBody>
      </p:sp>
      <p:sp>
        <p:nvSpPr>
          <p:cNvPr id="262164"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defRPr>
            </a:lvl1pPr>
          </a:lstStyle>
          <a:p>
            <a:endParaRPr lang="en-US"/>
          </a:p>
        </p:txBody>
      </p:sp>
      <p:sp>
        <p:nvSpPr>
          <p:cNvPr id="262165"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defRPr>
            </a:lvl1pPr>
          </a:lstStyle>
          <a:p>
            <a:fld id="{E625F0BF-B7B7-4612-B5C8-0ECC11FA76EE}" type="slidenum">
              <a:rPr lang="en-US"/>
              <a:pPr/>
              <a:t>‹#›</a:t>
            </a:fld>
            <a:endParaRPr lang="en-US"/>
          </a:p>
        </p:txBody>
      </p:sp>
      <p:sp>
        <p:nvSpPr>
          <p:cNvPr id="262166"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885"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bwMode="auto">
          <a:xfrm>
            <a:off x="1676400" y="457200"/>
            <a:ext cx="7010400" cy="1295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5219" name="Rectangle 3"/>
          <p:cNvSpPr>
            <a:spLocks noGrp="1" noChangeArrowheads="1"/>
          </p:cNvSpPr>
          <p:nvPr>
            <p:ph type="body" idx="1"/>
          </p:nvPr>
        </p:nvSpPr>
        <p:spPr bwMode="auto">
          <a:xfrm>
            <a:off x="1676400" y="1981200"/>
            <a:ext cx="7010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5220"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2"/>
                </a:solidFill>
              </a:defRPr>
            </a:lvl1pPr>
          </a:lstStyle>
          <a:p>
            <a:endParaRPr lang="en-US"/>
          </a:p>
        </p:txBody>
      </p:sp>
      <p:sp>
        <p:nvSpPr>
          <p:cNvPr id="265221" name="Rectangle 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2"/>
                </a:solidFill>
              </a:defRPr>
            </a:lvl1pPr>
          </a:lstStyle>
          <a:p>
            <a:fld id="{F3DB8DBA-3736-4B9D-98FA-92158788F975}" type="slidenum">
              <a:rPr lang="en-US"/>
              <a:pPr/>
              <a:t>‹#›</a:t>
            </a:fld>
            <a:endParaRPr lang="en-US"/>
          </a:p>
        </p:txBody>
      </p:sp>
      <p:sp>
        <p:nvSpPr>
          <p:cNvPr id="265222" name="Line 6"/>
          <p:cNvSpPr>
            <a:spLocks noChangeShapeType="1"/>
          </p:cNvSpPr>
          <p:nvPr/>
        </p:nvSpPr>
        <p:spPr bwMode="auto">
          <a:xfrm>
            <a:off x="266700" y="6172200"/>
            <a:ext cx="8610600" cy="0"/>
          </a:xfrm>
          <a:prstGeom prst="line">
            <a:avLst/>
          </a:prstGeom>
          <a:noFill/>
          <a:ln w="12700">
            <a:solidFill>
              <a:schemeClr val="tx2"/>
            </a:solidFill>
            <a:round/>
            <a:headEnd/>
            <a:tailEnd/>
          </a:ln>
          <a:effectLst/>
        </p:spPr>
        <p:txBody>
          <a:bodyPr/>
          <a:lstStyle/>
          <a:p>
            <a:endParaRPr lang="en-US"/>
          </a:p>
        </p:txBody>
      </p:sp>
      <p:sp>
        <p:nvSpPr>
          <p:cNvPr id="265223" name="Line 7"/>
          <p:cNvSpPr>
            <a:spLocks noChangeShapeType="1"/>
          </p:cNvSpPr>
          <p:nvPr/>
        </p:nvSpPr>
        <p:spPr bwMode="auto">
          <a:xfrm>
            <a:off x="228600" y="304800"/>
            <a:ext cx="8610600" cy="0"/>
          </a:xfrm>
          <a:prstGeom prst="line">
            <a:avLst/>
          </a:prstGeom>
          <a:noFill/>
          <a:ln w="76200">
            <a:solidFill>
              <a:schemeClr val="tx2"/>
            </a:solidFill>
            <a:round/>
            <a:headEnd/>
            <a:tailEnd/>
          </a:ln>
          <a:effectLst/>
        </p:spPr>
        <p:txBody>
          <a:bodyPr/>
          <a:lstStyle/>
          <a:p>
            <a:endParaRPr lang="en-US"/>
          </a:p>
        </p:txBody>
      </p:sp>
      <p:grpSp>
        <p:nvGrpSpPr>
          <p:cNvPr id="265224" name="Group 8"/>
          <p:cNvGrpSpPr>
            <a:grpSpLocks/>
          </p:cNvGrpSpPr>
          <p:nvPr/>
        </p:nvGrpSpPr>
        <p:grpSpPr bwMode="auto">
          <a:xfrm>
            <a:off x="228600" y="457200"/>
            <a:ext cx="1246188" cy="1371600"/>
            <a:chOff x="144" y="288"/>
            <a:chExt cx="785" cy="864"/>
          </a:xfrm>
        </p:grpSpPr>
        <p:sp>
          <p:nvSpPr>
            <p:cNvPr id="265225" name="Rectangle 9"/>
            <p:cNvSpPr>
              <a:spLocks noChangeArrowheads="1"/>
            </p:cNvSpPr>
            <p:nvPr/>
          </p:nvSpPr>
          <p:spPr bwMode="auto">
            <a:xfrm>
              <a:off x="589" y="288"/>
              <a:ext cx="28" cy="534"/>
            </a:xfrm>
            <a:prstGeom prst="rect">
              <a:avLst/>
            </a:prstGeom>
            <a:solidFill>
              <a:schemeClr val="accent2"/>
            </a:solidFill>
            <a:ln w="9525">
              <a:noFill/>
              <a:miter lim="800000"/>
              <a:headEnd/>
              <a:tailEnd/>
            </a:ln>
          </p:spPr>
          <p:txBody>
            <a:bodyPr/>
            <a:lstStyle/>
            <a:p>
              <a:endParaRPr lang="en-US"/>
            </a:p>
          </p:txBody>
        </p:sp>
        <p:sp>
          <p:nvSpPr>
            <p:cNvPr id="265226" name="Rectangle 10"/>
            <p:cNvSpPr>
              <a:spLocks noChangeArrowheads="1"/>
            </p:cNvSpPr>
            <p:nvPr/>
          </p:nvSpPr>
          <p:spPr bwMode="auto">
            <a:xfrm>
              <a:off x="526" y="288"/>
              <a:ext cx="28" cy="470"/>
            </a:xfrm>
            <a:prstGeom prst="rect">
              <a:avLst/>
            </a:prstGeom>
            <a:solidFill>
              <a:schemeClr val="bg2"/>
            </a:solidFill>
            <a:ln w="9525">
              <a:noFill/>
              <a:miter lim="800000"/>
              <a:headEnd/>
              <a:tailEnd/>
            </a:ln>
          </p:spPr>
          <p:txBody>
            <a:bodyPr/>
            <a:lstStyle/>
            <a:p>
              <a:endParaRPr lang="en-US"/>
            </a:p>
          </p:txBody>
        </p:sp>
        <p:sp>
          <p:nvSpPr>
            <p:cNvPr id="265227" name="Rectangle 11"/>
            <p:cNvSpPr>
              <a:spLocks noChangeArrowheads="1"/>
            </p:cNvSpPr>
            <p:nvPr/>
          </p:nvSpPr>
          <p:spPr bwMode="auto">
            <a:xfrm>
              <a:off x="462" y="288"/>
              <a:ext cx="28" cy="401"/>
            </a:xfrm>
            <a:prstGeom prst="rect">
              <a:avLst/>
            </a:prstGeom>
            <a:solidFill>
              <a:schemeClr val="bg2"/>
            </a:solidFill>
            <a:ln w="9525">
              <a:noFill/>
              <a:miter lim="800000"/>
              <a:headEnd/>
              <a:tailEnd/>
            </a:ln>
          </p:spPr>
          <p:txBody>
            <a:bodyPr/>
            <a:lstStyle/>
            <a:p>
              <a:endParaRPr lang="en-US"/>
            </a:p>
          </p:txBody>
        </p:sp>
        <p:sp>
          <p:nvSpPr>
            <p:cNvPr id="265228" name="Rectangle 12"/>
            <p:cNvSpPr>
              <a:spLocks noChangeArrowheads="1"/>
            </p:cNvSpPr>
            <p:nvPr/>
          </p:nvSpPr>
          <p:spPr bwMode="auto">
            <a:xfrm>
              <a:off x="398" y="288"/>
              <a:ext cx="28" cy="334"/>
            </a:xfrm>
            <a:prstGeom prst="rect">
              <a:avLst/>
            </a:prstGeom>
            <a:solidFill>
              <a:schemeClr val="bg2"/>
            </a:solidFill>
            <a:ln w="9525">
              <a:noFill/>
              <a:miter lim="800000"/>
              <a:headEnd/>
              <a:tailEnd/>
            </a:ln>
          </p:spPr>
          <p:txBody>
            <a:bodyPr/>
            <a:lstStyle/>
            <a:p>
              <a:endParaRPr lang="en-US"/>
            </a:p>
          </p:txBody>
        </p:sp>
        <p:sp>
          <p:nvSpPr>
            <p:cNvPr id="265229" name="Rectangle 13"/>
            <p:cNvSpPr>
              <a:spLocks noChangeArrowheads="1"/>
            </p:cNvSpPr>
            <p:nvPr/>
          </p:nvSpPr>
          <p:spPr bwMode="auto">
            <a:xfrm>
              <a:off x="335" y="288"/>
              <a:ext cx="28" cy="269"/>
            </a:xfrm>
            <a:prstGeom prst="rect">
              <a:avLst/>
            </a:prstGeom>
            <a:solidFill>
              <a:schemeClr val="bg2"/>
            </a:solidFill>
            <a:ln w="9525">
              <a:noFill/>
              <a:miter lim="800000"/>
              <a:headEnd/>
              <a:tailEnd/>
            </a:ln>
          </p:spPr>
          <p:txBody>
            <a:bodyPr/>
            <a:lstStyle/>
            <a:p>
              <a:endParaRPr lang="en-US"/>
            </a:p>
          </p:txBody>
        </p:sp>
        <p:sp>
          <p:nvSpPr>
            <p:cNvPr id="265230" name="Rectangle 14"/>
            <p:cNvSpPr>
              <a:spLocks noChangeArrowheads="1"/>
            </p:cNvSpPr>
            <p:nvPr/>
          </p:nvSpPr>
          <p:spPr bwMode="auto">
            <a:xfrm>
              <a:off x="271" y="288"/>
              <a:ext cx="28" cy="197"/>
            </a:xfrm>
            <a:prstGeom prst="rect">
              <a:avLst/>
            </a:prstGeom>
            <a:solidFill>
              <a:schemeClr val="bg2"/>
            </a:solidFill>
            <a:ln w="9525">
              <a:noFill/>
              <a:miter lim="800000"/>
              <a:headEnd/>
              <a:tailEnd/>
            </a:ln>
          </p:spPr>
          <p:txBody>
            <a:bodyPr/>
            <a:lstStyle/>
            <a:p>
              <a:endParaRPr lang="en-US"/>
            </a:p>
          </p:txBody>
        </p:sp>
        <p:sp>
          <p:nvSpPr>
            <p:cNvPr id="265231" name="Rectangle 15"/>
            <p:cNvSpPr>
              <a:spLocks noChangeArrowheads="1"/>
            </p:cNvSpPr>
            <p:nvPr/>
          </p:nvSpPr>
          <p:spPr bwMode="auto">
            <a:xfrm>
              <a:off x="207" y="288"/>
              <a:ext cx="29" cy="136"/>
            </a:xfrm>
            <a:prstGeom prst="rect">
              <a:avLst/>
            </a:prstGeom>
            <a:solidFill>
              <a:schemeClr val="bg2"/>
            </a:solidFill>
            <a:ln w="9525">
              <a:noFill/>
              <a:miter lim="800000"/>
              <a:headEnd/>
              <a:tailEnd/>
            </a:ln>
          </p:spPr>
          <p:txBody>
            <a:bodyPr/>
            <a:lstStyle/>
            <a:p>
              <a:endParaRPr lang="en-US"/>
            </a:p>
          </p:txBody>
        </p:sp>
        <p:sp>
          <p:nvSpPr>
            <p:cNvPr id="265232" name="Rectangle 16"/>
            <p:cNvSpPr>
              <a:spLocks noChangeArrowheads="1"/>
            </p:cNvSpPr>
            <p:nvPr/>
          </p:nvSpPr>
          <p:spPr bwMode="auto">
            <a:xfrm>
              <a:off x="144" y="288"/>
              <a:ext cx="28" cy="68"/>
            </a:xfrm>
            <a:prstGeom prst="rect">
              <a:avLst/>
            </a:prstGeom>
            <a:solidFill>
              <a:schemeClr val="bg2"/>
            </a:solidFill>
            <a:ln w="9525">
              <a:noFill/>
              <a:miter lim="800000"/>
              <a:headEnd/>
              <a:tailEnd/>
            </a:ln>
          </p:spPr>
          <p:txBody>
            <a:bodyPr/>
            <a:lstStyle/>
            <a:p>
              <a:endParaRPr lang="en-US"/>
            </a:p>
          </p:txBody>
        </p:sp>
        <p:sp>
          <p:nvSpPr>
            <p:cNvPr id="265233" name="Rectangle 17"/>
            <p:cNvSpPr>
              <a:spLocks noChangeArrowheads="1"/>
            </p:cNvSpPr>
            <p:nvPr/>
          </p:nvSpPr>
          <p:spPr bwMode="auto">
            <a:xfrm>
              <a:off x="653" y="288"/>
              <a:ext cx="26" cy="599"/>
            </a:xfrm>
            <a:prstGeom prst="rect">
              <a:avLst/>
            </a:prstGeom>
            <a:solidFill>
              <a:schemeClr val="accent2"/>
            </a:solidFill>
            <a:ln w="9525">
              <a:noFill/>
              <a:miter lim="800000"/>
              <a:headEnd/>
              <a:tailEnd/>
            </a:ln>
          </p:spPr>
          <p:txBody>
            <a:bodyPr/>
            <a:lstStyle/>
            <a:p>
              <a:endParaRPr lang="en-US"/>
            </a:p>
          </p:txBody>
        </p:sp>
        <p:sp>
          <p:nvSpPr>
            <p:cNvPr id="265234" name="Rectangle 18"/>
            <p:cNvSpPr>
              <a:spLocks noChangeArrowheads="1"/>
            </p:cNvSpPr>
            <p:nvPr/>
          </p:nvSpPr>
          <p:spPr bwMode="auto">
            <a:xfrm>
              <a:off x="715" y="288"/>
              <a:ext cx="26" cy="667"/>
            </a:xfrm>
            <a:prstGeom prst="rect">
              <a:avLst/>
            </a:prstGeom>
            <a:solidFill>
              <a:schemeClr val="accent2"/>
            </a:solidFill>
            <a:ln w="9525">
              <a:noFill/>
              <a:miter lim="800000"/>
              <a:headEnd/>
              <a:tailEnd/>
            </a:ln>
          </p:spPr>
          <p:txBody>
            <a:bodyPr/>
            <a:lstStyle/>
            <a:p>
              <a:endParaRPr lang="en-US"/>
            </a:p>
          </p:txBody>
        </p:sp>
        <p:sp>
          <p:nvSpPr>
            <p:cNvPr id="265235" name="Rectangle 19"/>
            <p:cNvSpPr>
              <a:spLocks noChangeArrowheads="1"/>
            </p:cNvSpPr>
            <p:nvPr/>
          </p:nvSpPr>
          <p:spPr bwMode="auto">
            <a:xfrm>
              <a:off x="776" y="288"/>
              <a:ext cx="27" cy="731"/>
            </a:xfrm>
            <a:prstGeom prst="rect">
              <a:avLst/>
            </a:prstGeom>
            <a:solidFill>
              <a:schemeClr val="accent1"/>
            </a:solidFill>
            <a:ln w="9525">
              <a:noFill/>
              <a:miter lim="800000"/>
              <a:headEnd/>
              <a:tailEnd/>
            </a:ln>
          </p:spPr>
          <p:txBody>
            <a:bodyPr/>
            <a:lstStyle/>
            <a:p>
              <a:endParaRPr lang="en-US"/>
            </a:p>
          </p:txBody>
        </p:sp>
        <p:sp>
          <p:nvSpPr>
            <p:cNvPr id="265236" name="Rectangle 20"/>
            <p:cNvSpPr>
              <a:spLocks noChangeArrowheads="1"/>
            </p:cNvSpPr>
            <p:nvPr/>
          </p:nvSpPr>
          <p:spPr bwMode="auto">
            <a:xfrm>
              <a:off x="839" y="288"/>
              <a:ext cx="28" cy="800"/>
            </a:xfrm>
            <a:prstGeom prst="rect">
              <a:avLst/>
            </a:prstGeom>
            <a:solidFill>
              <a:schemeClr val="accent1"/>
            </a:solidFill>
            <a:ln w="9525">
              <a:noFill/>
              <a:miter lim="800000"/>
              <a:headEnd/>
              <a:tailEnd/>
            </a:ln>
          </p:spPr>
          <p:txBody>
            <a:bodyPr/>
            <a:lstStyle/>
            <a:p>
              <a:endParaRPr lang="en-US"/>
            </a:p>
          </p:txBody>
        </p:sp>
        <p:sp>
          <p:nvSpPr>
            <p:cNvPr id="265237" name="Rectangle 21"/>
            <p:cNvSpPr>
              <a:spLocks noChangeArrowheads="1"/>
            </p:cNvSpPr>
            <p:nvPr/>
          </p:nvSpPr>
          <p:spPr bwMode="auto">
            <a:xfrm>
              <a:off x="902" y="288"/>
              <a:ext cx="27" cy="864"/>
            </a:xfrm>
            <a:prstGeom prst="rect">
              <a:avLst/>
            </a:prstGeom>
            <a:solidFill>
              <a:schemeClr val="accent1"/>
            </a:solidFill>
            <a:ln w="9525">
              <a:noFill/>
              <a:miter lim="800000"/>
              <a:headEnd/>
              <a:tailEnd/>
            </a:ln>
          </p:spPr>
          <p:txBody>
            <a:bodyPr/>
            <a:lstStyle/>
            <a:p>
              <a:endParaRPr lang="en-US"/>
            </a:p>
          </p:txBody>
        </p:sp>
      </p:grpSp>
      <p:sp>
        <p:nvSpPr>
          <p:cNvPr id="265238" name="Rectangle 22"/>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2"/>
                </a:solidFill>
              </a:defRPr>
            </a:lvl1pPr>
          </a:lstStyle>
          <a:p>
            <a:fld id="{F3F2227B-BE87-444A-B077-B8F126806732}" type="datetimeFigureOut">
              <a:rPr lang="en-US"/>
              <a:pPr/>
              <a:t>3/2/2011</a:t>
            </a:fld>
            <a:endParaRPr lang="en-US"/>
          </a:p>
        </p:txBody>
      </p:sp>
    </p:spTree>
  </p:cSld>
  <p:clrMap bg1="dk2" tx1="lt1" bg2="dk1" tx2="lt2" accent1="accent1" accent2="accent2" accent3="accent3" accent4="accent4" accent5="accent5" accent6="accent6" hlink="hlink" folHlink="folHlink"/>
  <p:sldLayoutIdLst>
    <p:sldLayoutId id="214748388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txStyles>
    <p:titleStyle>
      <a:lvl1pPr algn="l" rtl="0" fontAlgn="base">
        <a:spcBef>
          <a:spcPct val="0"/>
        </a:spcBef>
        <a:spcAft>
          <a:spcPct val="0"/>
        </a:spcAft>
        <a:defRPr sz="3900">
          <a:solidFill>
            <a:schemeClr val="tx2"/>
          </a:solidFill>
          <a:latin typeface="+mj-lt"/>
          <a:ea typeface="+mj-ea"/>
          <a:cs typeface="+mj-cs"/>
        </a:defRPr>
      </a:lvl1pPr>
      <a:lvl2pPr algn="l" rtl="0" fontAlgn="base">
        <a:spcBef>
          <a:spcPct val="0"/>
        </a:spcBef>
        <a:spcAft>
          <a:spcPct val="0"/>
        </a:spcAft>
        <a:defRPr sz="3900">
          <a:solidFill>
            <a:schemeClr val="tx2"/>
          </a:solidFill>
          <a:latin typeface="Arial" charset="0"/>
        </a:defRPr>
      </a:lvl2pPr>
      <a:lvl3pPr algn="l" rtl="0" fontAlgn="base">
        <a:spcBef>
          <a:spcPct val="0"/>
        </a:spcBef>
        <a:spcAft>
          <a:spcPct val="0"/>
        </a:spcAft>
        <a:defRPr sz="3900">
          <a:solidFill>
            <a:schemeClr val="tx2"/>
          </a:solidFill>
          <a:latin typeface="Arial" charset="0"/>
        </a:defRPr>
      </a:lvl3pPr>
      <a:lvl4pPr algn="l" rtl="0" fontAlgn="base">
        <a:spcBef>
          <a:spcPct val="0"/>
        </a:spcBef>
        <a:spcAft>
          <a:spcPct val="0"/>
        </a:spcAft>
        <a:defRPr sz="3900">
          <a:solidFill>
            <a:schemeClr val="tx2"/>
          </a:solidFill>
          <a:latin typeface="Arial" charset="0"/>
        </a:defRPr>
      </a:lvl4pPr>
      <a:lvl5pPr algn="l" rtl="0" fontAlgn="base">
        <a:spcBef>
          <a:spcPct val="0"/>
        </a:spcBef>
        <a:spcAft>
          <a:spcPct val="0"/>
        </a:spcAft>
        <a:defRPr sz="3900">
          <a:solidFill>
            <a:schemeClr val="tx2"/>
          </a:solidFill>
          <a:latin typeface="Arial" charset="0"/>
        </a:defRPr>
      </a:lvl5pPr>
      <a:lvl6pPr marL="457200" algn="l" rtl="0" fontAlgn="base">
        <a:spcBef>
          <a:spcPct val="0"/>
        </a:spcBef>
        <a:spcAft>
          <a:spcPct val="0"/>
        </a:spcAft>
        <a:defRPr sz="3900">
          <a:solidFill>
            <a:schemeClr val="tx2"/>
          </a:solidFill>
          <a:latin typeface="Arial" charset="0"/>
        </a:defRPr>
      </a:lvl6pPr>
      <a:lvl7pPr marL="914400" algn="l" rtl="0" fontAlgn="base">
        <a:spcBef>
          <a:spcPct val="0"/>
        </a:spcBef>
        <a:spcAft>
          <a:spcPct val="0"/>
        </a:spcAft>
        <a:defRPr sz="3900">
          <a:solidFill>
            <a:schemeClr val="tx2"/>
          </a:solidFill>
          <a:latin typeface="Arial" charset="0"/>
        </a:defRPr>
      </a:lvl7pPr>
      <a:lvl8pPr marL="1371600" algn="l" rtl="0" fontAlgn="base">
        <a:spcBef>
          <a:spcPct val="0"/>
        </a:spcBef>
        <a:spcAft>
          <a:spcPct val="0"/>
        </a:spcAft>
        <a:defRPr sz="3900">
          <a:solidFill>
            <a:schemeClr val="tx2"/>
          </a:solidFill>
          <a:latin typeface="Arial" charset="0"/>
        </a:defRPr>
      </a:lvl8pPr>
      <a:lvl9pPr marL="1828800" algn="l" rtl="0" fontAlgn="base">
        <a:spcBef>
          <a:spcPct val="0"/>
        </a:spcBef>
        <a:spcAft>
          <a:spcPct val="0"/>
        </a:spcAft>
        <a:defRPr sz="3900">
          <a:solidFill>
            <a:schemeClr val="tx2"/>
          </a:solidFill>
          <a:latin typeface="Arial" charset="0"/>
        </a:defRPr>
      </a:lvl9pPr>
    </p:titleStyle>
    <p:bodyStyle>
      <a:lvl1pPr marL="342900" indent="-342900" algn="l" rtl="0" fontAlgn="base">
        <a:spcBef>
          <a:spcPct val="20000"/>
        </a:spcBef>
        <a:spcAft>
          <a:spcPct val="0"/>
        </a:spcAft>
        <a:buClr>
          <a:schemeClr val="accent1"/>
        </a:buClr>
        <a:buSzPct val="85000"/>
        <a:buFont typeface="Wingdings" pitchFamily="2" charset="2"/>
        <a:buChar char="o"/>
        <a:defRPr sz="28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n"/>
        <a:defRPr sz="2500">
          <a:solidFill>
            <a:schemeClr val="tx2"/>
          </a:solidFill>
          <a:latin typeface="+mn-lt"/>
        </a:defRPr>
      </a:lvl2pPr>
      <a:lvl3pPr marL="1143000" indent="-228600" algn="l" rtl="0" fontAlgn="base">
        <a:spcBef>
          <a:spcPct val="20000"/>
        </a:spcBef>
        <a:spcAft>
          <a:spcPct val="0"/>
        </a:spcAft>
        <a:buClr>
          <a:schemeClr val="accent1"/>
        </a:buClr>
        <a:buSzPct val="70000"/>
        <a:buFont typeface="Wingdings" pitchFamily="2" charset="2"/>
        <a:buChar char="p"/>
        <a:defRPr sz="2200">
          <a:solidFill>
            <a:schemeClr val="tx2"/>
          </a:solidFill>
          <a:latin typeface="+mn-lt"/>
        </a:defRPr>
      </a:lvl3pPr>
      <a:lvl4pPr marL="1600200" indent="-228600" algn="l" rtl="0" fontAlgn="base">
        <a:spcBef>
          <a:spcPct val="20000"/>
        </a:spcBef>
        <a:spcAft>
          <a:spcPct val="0"/>
        </a:spcAft>
        <a:buClr>
          <a:schemeClr val="accent1"/>
        </a:buClr>
        <a:buSzPct val="70000"/>
        <a:buFont typeface="Wingdings" pitchFamily="2" charset="2"/>
        <a:buChar char="n"/>
        <a:defRPr sz="2000">
          <a:solidFill>
            <a:schemeClr val="tx2"/>
          </a:solidFill>
          <a:latin typeface="+mn-lt"/>
        </a:defRPr>
      </a:lvl4pPr>
      <a:lvl5pPr marL="20574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5pPr>
      <a:lvl6pPr marL="25146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6pPr>
      <a:lvl7pPr marL="29718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7pPr>
      <a:lvl8pPr marL="34290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8pPr>
      <a:lvl9pPr marL="38862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3321"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extLst/>
          </a:lstStyle>
          <a:p>
            <a:pPr>
              <a:defRPr/>
            </a:pPr>
            <a:fld id="{A1F5A1FB-DB47-4D4C-8435-DA073F7EBC1A}" type="datetimeFigureOut">
              <a:rPr lang="en-US"/>
              <a:pPr>
                <a:defRPr/>
              </a:pPr>
              <a:t>3/2/2011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1BD38AB3-9207-426F-BFA3-12F5C6D90D4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82" r:id="rId1"/>
    <p:sldLayoutId id="2147483898" r:id="rId2"/>
    <p:sldLayoutId id="2147483983" r:id="rId3"/>
    <p:sldLayoutId id="2147483984" r:id="rId4"/>
    <p:sldLayoutId id="2147483985" r:id="rId5"/>
    <p:sldLayoutId id="2147483986" r:id="rId6"/>
    <p:sldLayoutId id="2147483897" r:id="rId7"/>
    <p:sldLayoutId id="2147483987" r:id="rId8"/>
    <p:sldLayoutId id="2147483988" r:id="rId9"/>
    <p:sldLayoutId id="2147483896" r:id="rId10"/>
    <p:sldLayoutId id="2147483895"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37893"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latinLnBrk="0" hangingPunct="1">
              <a:defRPr kumimoji="0" sz="1200" smtClean="0">
                <a:solidFill>
                  <a:schemeClr val="tx1">
                    <a:tint val="95000"/>
                  </a:schemeClr>
                </a:solidFill>
              </a:defRPr>
            </a:lvl1pPr>
            <a:extLst/>
          </a:lstStyle>
          <a:p>
            <a:pPr>
              <a:defRPr/>
            </a:pPr>
            <a:fld id="{8E075236-0C49-49C3-A14C-B3FB03B5BBD3}" type="datetimeFigureOut">
              <a:rPr lang="en-US"/>
              <a:pPr>
                <a:defRPr/>
              </a:pPr>
              <a:t>3/2/2011</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latinLnBrk="0" hangingPunct="1">
              <a:defRPr kumimoji="0" sz="1200" smtClean="0">
                <a:solidFill>
                  <a:schemeClr val="tx1">
                    <a:tint val="95000"/>
                  </a:schemeClr>
                </a:solidFill>
              </a:defRPr>
            </a:lvl1pPr>
            <a:extLst/>
          </a:lstStyle>
          <a:p>
            <a:pPr>
              <a:defRPr/>
            </a:pPr>
            <a:fld id="{7F000A5D-9197-4E21-8CF5-D20A431822D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95" r:id="rId1"/>
    <p:sldLayoutId id="2147483908" r:id="rId2"/>
    <p:sldLayoutId id="2147483996" r:id="rId3"/>
    <p:sldLayoutId id="2147483907" r:id="rId4"/>
    <p:sldLayoutId id="2147483906" r:id="rId5"/>
    <p:sldLayoutId id="2147483905" r:id="rId6"/>
    <p:sldLayoutId id="2147483997" r:id="rId7"/>
    <p:sldLayoutId id="2147483998" r:id="rId8"/>
    <p:sldLayoutId id="2147483999" r:id="rId9"/>
    <p:sldLayoutId id="2147483904" r:id="rId10"/>
    <p:sldLayoutId id="2147484000" r:id="rId11"/>
  </p:sldLayoutIdLst>
  <p:txStyles>
    <p:titleStyle>
      <a:lvl1pPr algn="l" rtl="0" fontAlgn="base">
        <a:spcBef>
          <a:spcPct val="0"/>
        </a:spcBef>
        <a:spcAft>
          <a:spcPct val="0"/>
        </a:spcAft>
        <a:defRPr sz="4500" b="1" kern="1200">
          <a:solidFill>
            <a:srgbClr val="FFC800"/>
          </a:solidFill>
          <a:latin typeface="+mj-lt"/>
          <a:ea typeface="+mj-ea"/>
          <a:cs typeface="+mj-cs"/>
        </a:defRPr>
      </a:lvl1pPr>
      <a:lvl2pPr algn="l" rtl="0" fontAlgn="base">
        <a:spcBef>
          <a:spcPct val="0"/>
        </a:spcBef>
        <a:spcAft>
          <a:spcPct val="0"/>
        </a:spcAft>
        <a:defRPr sz="4500" b="1">
          <a:solidFill>
            <a:srgbClr val="FFC800"/>
          </a:solidFill>
          <a:latin typeface="Corbel" pitchFamily="34" charset="0"/>
        </a:defRPr>
      </a:lvl2pPr>
      <a:lvl3pPr algn="l" rtl="0" fontAlgn="base">
        <a:spcBef>
          <a:spcPct val="0"/>
        </a:spcBef>
        <a:spcAft>
          <a:spcPct val="0"/>
        </a:spcAft>
        <a:defRPr sz="4500" b="1">
          <a:solidFill>
            <a:srgbClr val="FFC800"/>
          </a:solidFill>
          <a:latin typeface="Corbel" pitchFamily="34" charset="0"/>
        </a:defRPr>
      </a:lvl3pPr>
      <a:lvl4pPr algn="l" rtl="0" fontAlgn="base">
        <a:spcBef>
          <a:spcPct val="0"/>
        </a:spcBef>
        <a:spcAft>
          <a:spcPct val="0"/>
        </a:spcAft>
        <a:defRPr sz="4500" b="1">
          <a:solidFill>
            <a:srgbClr val="FFC800"/>
          </a:solidFill>
          <a:latin typeface="Corbel" pitchFamily="34" charset="0"/>
        </a:defRPr>
      </a:lvl4pPr>
      <a:lvl5pPr algn="l" rtl="0" fontAlgn="base">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0178"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smtClean="0">
                <a:solidFill>
                  <a:schemeClr val="tx2"/>
                </a:solidFill>
              </a:defRPr>
            </a:lvl1pPr>
          </a:lstStyle>
          <a:p>
            <a:pPr>
              <a:defRPr/>
            </a:pPr>
            <a:fld id="{9DED81DF-228C-405F-9F67-E0087503AD4B}" type="datetimeFigureOut">
              <a:rPr lang="en-US"/>
              <a:pPr>
                <a:defRPr/>
              </a:pPr>
              <a:t>3/2/2011</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latinLnBrk="0" hangingPunct="1">
              <a:defRPr kumimoji="0" sz="1600" baseline="0" smtClean="0">
                <a:solidFill>
                  <a:schemeClr val="tx2"/>
                </a:solidFill>
              </a:defRPr>
            </a:lvl1pPr>
          </a:lstStyle>
          <a:p>
            <a:pPr>
              <a:defRPr/>
            </a:pPr>
            <a:fld id="{5C5CB277-BD2D-4DC0-B450-323FF10E66BD}"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4001" r:id="rId1"/>
    <p:sldLayoutId id="2147483914" r:id="rId2"/>
    <p:sldLayoutId id="2147484002" r:id="rId3"/>
    <p:sldLayoutId id="2147483913" r:id="rId4"/>
    <p:sldLayoutId id="2147484003" r:id="rId5"/>
    <p:sldLayoutId id="2147483912" r:id="rId6"/>
    <p:sldLayoutId id="2147483911" r:id="rId7"/>
    <p:sldLayoutId id="2147484004" r:id="rId8"/>
    <p:sldLayoutId id="2147484005" r:id="rId9"/>
    <p:sldLayoutId id="2147483910" r:id="rId10"/>
    <p:sldLayoutId id="2147483909"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246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smtClean="0">
                <a:solidFill>
                  <a:schemeClr val="accent1">
                    <a:shade val="75000"/>
                  </a:schemeClr>
                </a:solidFill>
              </a:defRPr>
            </a:lvl1pPr>
          </a:lstStyle>
          <a:p>
            <a:pPr>
              <a:defRPr/>
            </a:pPr>
            <a:fld id="{220B67A6-25E6-4D8B-82E9-B1AAC6C835B2}" type="datetimeFigureOut">
              <a:rPr lang="en-US"/>
              <a:pPr>
                <a:defRPr/>
              </a:pPr>
              <a:t>3/2/2011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smtClean="0">
                <a:solidFill>
                  <a:schemeClr val="accent1">
                    <a:shade val="75000"/>
                  </a:schemeClr>
                </a:solidFill>
              </a:defRPr>
            </a:lvl1pPr>
          </a:lstStyle>
          <a:p>
            <a:pPr>
              <a:defRPr/>
            </a:pPr>
            <a:fld id="{0FB0156F-1B9D-4305-8946-1444FD74FA7C}"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3917" r:id="rId4"/>
    <p:sldLayoutId id="2147484009" r:id="rId5"/>
    <p:sldLayoutId id="2147483916" r:id="rId6"/>
    <p:sldLayoutId id="2147484010" r:id="rId7"/>
    <p:sldLayoutId id="2147484011" r:id="rId8"/>
    <p:sldLayoutId id="2147484012" r:id="rId9"/>
    <p:sldLayoutId id="2147483915" r:id="rId10"/>
    <p:sldLayoutId id="2147484013"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74755"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smtClean="0">
                <a:solidFill>
                  <a:schemeClr val="tx1">
                    <a:shade val="50000"/>
                  </a:schemeClr>
                </a:solidFill>
              </a:defRPr>
            </a:lvl1pPr>
          </a:lstStyle>
          <a:p>
            <a:pPr>
              <a:defRPr/>
            </a:pPr>
            <a:fld id="{A644A259-96A6-4711-B6CF-96299CF418E6}" type="datetimeFigureOut">
              <a:rPr lang="en-US"/>
              <a:pPr>
                <a:defRPr/>
              </a:pPr>
              <a:t>3/2/2011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smtClean="0">
                <a:solidFill>
                  <a:schemeClr val="tx1">
                    <a:shade val="50000"/>
                  </a:schemeClr>
                </a:solidFill>
              </a:defRPr>
            </a:lvl1pPr>
          </a:lstStyle>
          <a:p>
            <a:pPr>
              <a:defRPr/>
            </a:pPr>
            <a:fld id="{559A3A68-08C2-4886-8468-18D91E4C8970}"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927" r:id="rId1"/>
    <p:sldLayoutId id="2147483926" r:id="rId2"/>
    <p:sldLayoutId id="2147484014" r:id="rId3"/>
    <p:sldLayoutId id="2147483925" r:id="rId4"/>
    <p:sldLayoutId id="2147483924" r:id="rId5"/>
    <p:sldLayoutId id="2147483923" r:id="rId6"/>
    <p:sldLayoutId id="2147483922" r:id="rId7"/>
    <p:sldLayoutId id="2147483921" r:id="rId8"/>
    <p:sldLayoutId id="2147483920" r:id="rId9"/>
    <p:sldLayoutId id="2147483919" r:id="rId10"/>
    <p:sldLayoutId id="2147483918"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a:defRPr>
      </a:lvl2pPr>
      <a:lvl3pPr algn="ctr" rtl="0" fontAlgn="base">
        <a:spcBef>
          <a:spcPct val="0"/>
        </a:spcBef>
        <a:spcAft>
          <a:spcPct val="0"/>
        </a:spcAft>
        <a:defRPr sz="4100" b="1">
          <a:solidFill>
            <a:schemeClr val="tx1"/>
          </a:solidFill>
          <a:latin typeface="Lucida Sans"/>
        </a:defRPr>
      </a:lvl3pPr>
      <a:lvl4pPr algn="ctr" rtl="0" fontAlgn="base">
        <a:spcBef>
          <a:spcPct val="0"/>
        </a:spcBef>
        <a:spcAft>
          <a:spcPct val="0"/>
        </a:spcAft>
        <a:defRPr sz="4100" b="1">
          <a:solidFill>
            <a:schemeClr val="tx1"/>
          </a:solidFill>
          <a:latin typeface="Lucida Sans"/>
        </a:defRPr>
      </a:lvl4pPr>
      <a:lvl5pPr algn="ctr" rtl="0" fontAlgn="base">
        <a:spcBef>
          <a:spcPct val="0"/>
        </a:spcBef>
        <a:spcAft>
          <a:spcPct val="0"/>
        </a:spcAft>
        <a:defRPr sz="4100" b="1">
          <a:solidFill>
            <a:schemeClr val="tx1"/>
          </a:solidFill>
          <a:latin typeface="Lucida Sans"/>
        </a:defRPr>
      </a:lvl5pPr>
      <a:lvl6pPr marL="457200" algn="ctr" rtl="0" fontAlgn="base">
        <a:spcBef>
          <a:spcPct val="0"/>
        </a:spcBef>
        <a:spcAft>
          <a:spcPct val="0"/>
        </a:spcAft>
        <a:defRPr sz="4100" b="1">
          <a:solidFill>
            <a:schemeClr val="tx1"/>
          </a:solidFill>
          <a:latin typeface="Lucida Sans"/>
        </a:defRPr>
      </a:lvl6pPr>
      <a:lvl7pPr marL="914400" algn="ctr" rtl="0" fontAlgn="base">
        <a:spcBef>
          <a:spcPct val="0"/>
        </a:spcBef>
        <a:spcAft>
          <a:spcPct val="0"/>
        </a:spcAft>
        <a:defRPr sz="4100" b="1">
          <a:solidFill>
            <a:schemeClr val="tx1"/>
          </a:solidFill>
          <a:latin typeface="Lucida Sans"/>
        </a:defRPr>
      </a:lvl7pPr>
      <a:lvl8pPr marL="1371600" algn="ctr" rtl="0" fontAlgn="base">
        <a:spcBef>
          <a:spcPct val="0"/>
        </a:spcBef>
        <a:spcAft>
          <a:spcPct val="0"/>
        </a:spcAft>
        <a:defRPr sz="4100" b="1">
          <a:solidFill>
            <a:schemeClr val="tx1"/>
          </a:solidFill>
          <a:latin typeface="Lucida Sans"/>
        </a:defRPr>
      </a:lvl8pPr>
      <a:lvl9pPr marL="1828800" algn="ctr" rtl="0" fontAlgn="base">
        <a:spcBef>
          <a:spcPct val="0"/>
        </a:spcBef>
        <a:spcAft>
          <a:spcPct val="0"/>
        </a:spcAft>
        <a:defRPr sz="4100" b="1">
          <a:solidFill>
            <a:schemeClr val="tx1"/>
          </a:solidFill>
          <a:latin typeface="Lucida Sans"/>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87044" name="Title Placeholder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87045" name="Text Placeholder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smtClean="0">
                <a:solidFill>
                  <a:schemeClr val="tx2">
                    <a:shade val="50000"/>
                  </a:schemeClr>
                </a:solidFill>
              </a:defRPr>
            </a:lvl1pPr>
          </a:lstStyle>
          <a:p>
            <a:pPr>
              <a:defRPr/>
            </a:pPr>
            <a:fld id="{0A14DACC-89EE-4057-89B6-D89EE30B5E6F}" type="datetimeFigureOut">
              <a:rPr lang="en-US"/>
              <a:pPr>
                <a:defRPr/>
              </a:pPr>
              <a:t>3/2/2011</a:t>
            </a:fld>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smtClean="0">
                <a:solidFill>
                  <a:schemeClr val="tx2">
                    <a:shade val="50000"/>
                  </a:schemeClr>
                </a:solidFill>
              </a:defRPr>
            </a:lvl1pPr>
          </a:lstStyle>
          <a:p>
            <a:pPr>
              <a:defRPr/>
            </a:pPr>
            <a:fld id="{14E75786-CFCE-45BF-8ABA-04FA7A33790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015" r:id="rId1"/>
    <p:sldLayoutId id="2147483933" r:id="rId2"/>
    <p:sldLayoutId id="2147484016" r:id="rId3"/>
    <p:sldLayoutId id="2147483932" r:id="rId4"/>
    <p:sldLayoutId id="2147484017" r:id="rId5"/>
    <p:sldLayoutId id="2147483931" r:id="rId6"/>
    <p:sldLayoutId id="2147483930" r:id="rId7"/>
    <p:sldLayoutId id="2147484018" r:id="rId8"/>
    <p:sldLayoutId id="2147484019" r:id="rId9"/>
    <p:sldLayoutId id="2147483929" r:id="rId10"/>
    <p:sldLayoutId id="2147483928"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a:defRPr>
      </a:lvl2pPr>
      <a:lvl3pPr algn="l" rtl="0" fontAlgn="base">
        <a:spcBef>
          <a:spcPct val="0"/>
        </a:spcBef>
        <a:spcAft>
          <a:spcPct val="0"/>
        </a:spcAft>
        <a:defRPr sz="4600">
          <a:solidFill>
            <a:schemeClr val="tx1"/>
          </a:solidFill>
          <a:latin typeface="Franklin Gothic Book"/>
        </a:defRPr>
      </a:lvl3pPr>
      <a:lvl4pPr algn="l" rtl="0" fontAlgn="base">
        <a:spcBef>
          <a:spcPct val="0"/>
        </a:spcBef>
        <a:spcAft>
          <a:spcPct val="0"/>
        </a:spcAft>
        <a:defRPr sz="4600">
          <a:solidFill>
            <a:schemeClr val="tx1"/>
          </a:solidFill>
          <a:latin typeface="Franklin Gothic Book"/>
        </a:defRPr>
      </a:lvl4pPr>
      <a:lvl5pPr algn="l" rtl="0" fontAlgn="base">
        <a:spcBef>
          <a:spcPct val="0"/>
        </a:spcBef>
        <a:spcAft>
          <a:spcPct val="0"/>
        </a:spcAft>
        <a:defRPr sz="4600">
          <a:solidFill>
            <a:schemeClr val="tx1"/>
          </a:solidFill>
          <a:latin typeface="Franklin Gothic Book"/>
        </a:defRPr>
      </a:lvl5pPr>
      <a:lvl6pPr marL="457200" algn="l" rtl="0" fontAlgn="base">
        <a:spcBef>
          <a:spcPct val="0"/>
        </a:spcBef>
        <a:spcAft>
          <a:spcPct val="0"/>
        </a:spcAft>
        <a:defRPr sz="4600">
          <a:solidFill>
            <a:schemeClr val="tx1"/>
          </a:solidFill>
          <a:latin typeface="Franklin Gothic Book"/>
        </a:defRPr>
      </a:lvl6pPr>
      <a:lvl7pPr marL="914400" algn="l" rtl="0" fontAlgn="base">
        <a:spcBef>
          <a:spcPct val="0"/>
        </a:spcBef>
        <a:spcAft>
          <a:spcPct val="0"/>
        </a:spcAft>
        <a:defRPr sz="4600">
          <a:solidFill>
            <a:schemeClr val="tx1"/>
          </a:solidFill>
          <a:latin typeface="Franklin Gothic Book"/>
        </a:defRPr>
      </a:lvl7pPr>
      <a:lvl8pPr marL="1371600" algn="l" rtl="0" fontAlgn="base">
        <a:spcBef>
          <a:spcPct val="0"/>
        </a:spcBef>
        <a:spcAft>
          <a:spcPct val="0"/>
        </a:spcAft>
        <a:defRPr sz="4600">
          <a:solidFill>
            <a:schemeClr val="tx1"/>
          </a:solidFill>
          <a:latin typeface="Franklin Gothic Book"/>
        </a:defRPr>
      </a:lvl8pPr>
      <a:lvl9pPr marL="1828800" algn="l" rtl="0" fontAlgn="base">
        <a:spcBef>
          <a:spcPct val="0"/>
        </a:spcBef>
        <a:spcAft>
          <a:spcPct val="0"/>
        </a:spcAft>
        <a:defRPr sz="4600">
          <a:solidFill>
            <a:schemeClr val="tx1"/>
          </a:solidFill>
          <a:latin typeface="Franklin Gothic Book"/>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99343"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9344"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smtClean="0">
                <a:solidFill>
                  <a:schemeClr val="accent2"/>
                </a:solidFill>
              </a:defRPr>
            </a:lvl1pPr>
          </a:lstStyle>
          <a:p>
            <a:pPr>
              <a:defRPr/>
            </a:pPr>
            <a:fld id="{57426931-5107-46DC-81C5-FF84BBC9EC9F}" type="datetimeFigureOut">
              <a:rPr lang="en-US"/>
              <a:pPr>
                <a:defRPr/>
              </a:pPr>
              <a:t>3/2/2011</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smtClean="0">
                <a:solidFill>
                  <a:srgbClr val="FFFFFF"/>
                </a:solidFill>
              </a:defRPr>
            </a:lvl1pPr>
          </a:lstStyle>
          <a:p>
            <a:pPr>
              <a:defRPr/>
            </a:pPr>
            <a:fld id="{ABABC517-5FE9-45A0-AD93-6F74F6AADA4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20" r:id="rId1"/>
    <p:sldLayoutId id="2147483941" r:id="rId2"/>
    <p:sldLayoutId id="2147483940" r:id="rId3"/>
    <p:sldLayoutId id="2147483939" r:id="rId4"/>
    <p:sldLayoutId id="2147484021" r:id="rId5"/>
    <p:sldLayoutId id="2147484022" r:id="rId6"/>
    <p:sldLayoutId id="2147483938" r:id="rId7"/>
    <p:sldLayoutId id="2147483937" r:id="rId8"/>
    <p:sldLayoutId id="2147483936" r:id="rId9"/>
    <p:sldLayoutId id="2147483935" r:id="rId10"/>
    <p:sldLayoutId id="2147483934"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smtClean="0">
                <a:solidFill>
                  <a:srgbClr val="FFFFFF"/>
                </a:solidFill>
              </a:defRPr>
            </a:lvl1pPr>
          </a:lstStyle>
          <a:p>
            <a:pPr>
              <a:defRPr/>
            </a:pPr>
            <a:fld id="{E1BC9639-87BB-4508-97C0-2E958EB6A2B6}" type="datetimeFigureOut">
              <a:rPr lang="en-US"/>
              <a:pPr>
                <a:defRPr/>
              </a:pPr>
              <a:t>3/2/2011</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smtClean="0">
                <a:solidFill>
                  <a:schemeClr val="accent3">
                    <a:shade val="75000"/>
                  </a:schemeClr>
                </a:solidFill>
              </a:defRPr>
            </a:lvl1pPr>
          </a:lstStyle>
          <a:p>
            <a:pPr>
              <a:defRPr/>
            </a:pPr>
            <a:fld id="{D0344CC7-8D21-405C-92F9-03FC7F7D2D7C}" type="slidenum">
              <a:rPr lang="en-US"/>
              <a:pPr>
                <a:defRPr/>
              </a:pPr>
              <a:t>‹#›</a:t>
            </a:fld>
            <a:endParaRPr lang="en-US"/>
          </a:p>
        </p:txBody>
      </p:sp>
      <p:sp>
        <p:nvSpPr>
          <p:cNvPr id="111630"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1631"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 id="2147484033"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en.wikipedia.org/wiki/File:Frederic_Auguste_Bartholdi_crop.jpg" TargetMode="External"/><Relationship Id="rId1" Type="http://schemas.openxmlformats.org/officeDocument/2006/relationships/slideLayout" Target="../slideLayouts/slideLayout1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ubtitle 2"/>
          <p:cNvSpPr>
            <a:spLocks noGrp="1"/>
          </p:cNvSpPr>
          <p:nvPr>
            <p:ph type="subTitle" idx="1"/>
          </p:nvPr>
        </p:nvSpPr>
        <p:spPr/>
        <p:txBody>
          <a:bodyPr/>
          <a:lstStyle/>
          <a:p>
            <a:pPr eaLnBrk="1" hangingPunct="1"/>
            <a:r>
              <a:rPr lang="en-US" smtClean="0"/>
              <a:t>By: Allison Henry, Carmella Rause, Scott Schultz</a:t>
            </a:r>
          </a:p>
        </p:txBody>
      </p:sp>
      <p:sp>
        <p:nvSpPr>
          <p:cNvPr id="160770" name="Title 1"/>
          <p:cNvSpPr>
            <a:spLocks noGrp="1"/>
          </p:cNvSpPr>
          <p:nvPr>
            <p:ph type="ctrTitle"/>
          </p:nvPr>
        </p:nvSpPr>
        <p:spPr>
          <a:xfrm>
            <a:off x="457200" y="1506538"/>
            <a:ext cx="8229600" cy="1470025"/>
          </a:xfrm>
        </p:spPr>
        <p:txBody>
          <a:bodyPr/>
          <a:lstStyle/>
          <a:p>
            <a:pPr eaLnBrk="1" hangingPunct="1"/>
            <a:r>
              <a:rPr smtClean="0"/>
              <a:t>The Funky Monkeys Road Trip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fontAlgn="auto">
              <a:spcAft>
                <a:spcPts val="0"/>
              </a:spcAft>
              <a:defRPr/>
            </a:pPr>
            <a:r>
              <a:rPr lang="en-US" dirty="0" err="1" smtClean="0"/>
              <a:t>Adventuredome</a:t>
            </a:r>
            <a:r>
              <a:rPr lang="en-US" dirty="0" smtClean="0"/>
              <a:t> Amusement Park  </a:t>
            </a:r>
            <a:endParaRPr lang="en-US" dirty="0"/>
          </a:p>
        </p:txBody>
      </p:sp>
      <p:pic>
        <p:nvPicPr>
          <p:cNvPr id="172034" name="Picture 2" descr="http://ts2.mm.bing.net/images/thumbnail.aspx?q=525515957329&amp;id=f99abbcb2bd2ab2fd72c1962268f57f4&amp;url=http%3a%2f%2fwww.hellovegas.com%2fmedia%2farticles%2flarge%2f813_image2_large.jpg"/>
          <p:cNvPicPr>
            <a:picLocks noChangeAspect="1" noChangeArrowheads="1"/>
          </p:cNvPicPr>
          <p:nvPr/>
        </p:nvPicPr>
        <p:blipFill>
          <a:blip r:embed="rId2" cstate="print"/>
          <a:srcRect/>
          <a:stretch>
            <a:fillRect/>
          </a:stretch>
        </p:blipFill>
        <p:spPr bwMode="auto">
          <a:xfrm>
            <a:off x="990600" y="2133600"/>
            <a:ext cx="5257800" cy="39433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a:t>New York Then</a:t>
            </a:r>
          </a:p>
        </p:txBody>
      </p:sp>
      <p:sp>
        <p:nvSpPr>
          <p:cNvPr id="248835" name="Rectangle 3"/>
          <p:cNvSpPr>
            <a:spLocks noGrp="1" noChangeArrowheads="1"/>
          </p:cNvSpPr>
          <p:nvPr>
            <p:ph type="body" idx="1"/>
          </p:nvPr>
        </p:nvSpPr>
        <p:spPr/>
        <p:txBody>
          <a:bodyPr/>
          <a:lstStyle/>
          <a:p>
            <a:pPr>
              <a:lnSpc>
                <a:spcPct val="90000"/>
              </a:lnSpc>
            </a:pPr>
            <a:r>
              <a:rPr lang="en-US"/>
              <a:t>In one of his journal entries he states," To a Frenchman the aspect of the city is bizarre and not very agreeable. One sees neither dome, nor bell tower, nor great structure, with the result that one has the constant impression of being in a suburb. In its center the city is built of brick, which gives it a most dull appearance”. </a:t>
            </a:r>
          </a:p>
          <a:p>
            <a:pPr>
              <a:lnSpc>
                <a:spcPct val="90000"/>
              </a:lnSpc>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5" name="Rectangle 3"/>
          <p:cNvSpPr>
            <a:spLocks noGrp="1" noChangeArrowheads="1"/>
          </p:cNvSpPr>
          <p:nvPr>
            <p:ph type="body" idx="1"/>
          </p:nvPr>
        </p:nvSpPr>
        <p:spPr>
          <a:xfrm>
            <a:off x="381000" y="1676400"/>
            <a:ext cx="8229600" cy="4495800"/>
          </a:xfrm>
        </p:spPr>
        <p:txBody>
          <a:bodyPr/>
          <a:lstStyle/>
          <a:p>
            <a:r>
              <a:rPr lang="en-US"/>
              <a:t>He continues on to say, “The streets are very badly paved, but sidewalks for pedestrians are to be found in all of them”. </a:t>
            </a:r>
          </a:p>
          <a:p>
            <a:endParaRPr lang="en-US"/>
          </a:p>
          <a:p>
            <a:pPr>
              <a:buFont typeface="Wingdings" pitchFamily="2" charset="2"/>
              <a:buNone/>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a:t>New York Now</a:t>
            </a:r>
          </a:p>
        </p:txBody>
      </p:sp>
      <p:sp>
        <p:nvSpPr>
          <p:cNvPr id="269315" name="Rectangle 3"/>
          <p:cNvSpPr>
            <a:spLocks noGrp="1" noChangeArrowheads="1"/>
          </p:cNvSpPr>
          <p:nvPr>
            <p:ph type="body"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York in the Future</a:t>
            </a:r>
            <a:endParaRPr lang="en-US" dirty="0"/>
          </a:p>
        </p:txBody>
      </p:sp>
      <p:sp>
        <p:nvSpPr>
          <p:cNvPr id="3" name="Content Placeholder 2"/>
          <p:cNvSpPr>
            <a:spLocks noGrp="1"/>
          </p:cNvSpPr>
          <p:nvPr>
            <p:ph idx="1"/>
          </p:nvPr>
        </p:nvSpPr>
        <p:spPr>
          <a:xfrm>
            <a:off x="838200" y="1905000"/>
            <a:ext cx="7848600" cy="4191000"/>
          </a:xfrm>
        </p:spPr>
        <p:txBody>
          <a:bodyPr/>
          <a:lstStyle/>
          <a:p>
            <a:r>
              <a:rPr lang="en-US" dirty="0" smtClean="0"/>
              <a:t>New York will continue to attract tourists from around the world due to its many attractions.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Frédéric</a:t>
            </a:r>
            <a:r>
              <a:rPr lang="en-US" dirty="0" smtClean="0"/>
              <a:t> </a:t>
            </a:r>
            <a:r>
              <a:rPr lang="en-US" dirty="0" err="1" smtClean="0"/>
              <a:t>Auguste</a:t>
            </a:r>
            <a:r>
              <a:rPr lang="en-US" dirty="0" smtClean="0"/>
              <a:t> Bartholdi</a:t>
            </a:r>
            <a:endParaRPr lang="en-US" dirty="0"/>
          </a:p>
        </p:txBody>
      </p:sp>
      <p:sp>
        <p:nvSpPr>
          <p:cNvPr id="3" name="Content Placeholder 2"/>
          <p:cNvSpPr>
            <a:spLocks noGrp="1"/>
          </p:cNvSpPr>
          <p:nvPr>
            <p:ph idx="1"/>
          </p:nvPr>
        </p:nvSpPr>
        <p:spPr>
          <a:xfrm>
            <a:off x="457200" y="1981200"/>
            <a:ext cx="5791200" cy="4114800"/>
          </a:xfrm>
        </p:spPr>
        <p:txBody>
          <a:bodyPr/>
          <a:lstStyle/>
          <a:p>
            <a:r>
              <a:rPr lang="en-US" dirty="0" smtClean="0"/>
              <a:t>Designed the Statue of Liberty</a:t>
            </a:r>
          </a:p>
          <a:p>
            <a:r>
              <a:rPr lang="en-US" dirty="0" smtClean="0"/>
              <a:t>Personally selected  it’s location</a:t>
            </a:r>
            <a:endParaRPr lang="en-US" dirty="0"/>
          </a:p>
        </p:txBody>
      </p:sp>
      <p:pic>
        <p:nvPicPr>
          <p:cNvPr id="2050" name="Picture 2" descr="http://upload.wikimedia.org/wikipedia/commons/thumb/6/61/Frederic_Auguste_Bartholdi_crop.jpg/200px-Frederic_Auguste_Bartholdi_crop.jpg">
            <a:hlinkClick r:id="rId2" tooltip="Frédéric Auguste Bartholdi in 1880"/>
          </p:cNvPr>
          <p:cNvPicPr>
            <a:picLocks noChangeAspect="1" noChangeArrowheads="1"/>
          </p:cNvPicPr>
          <p:nvPr/>
        </p:nvPicPr>
        <p:blipFill>
          <a:blip r:embed="rId3" cstate="print"/>
          <a:srcRect/>
          <a:stretch>
            <a:fillRect/>
          </a:stretch>
        </p:blipFill>
        <p:spPr bwMode="auto">
          <a:xfrm>
            <a:off x="6096000" y="1828800"/>
            <a:ext cx="2819400" cy="424319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Proposal</a:t>
            </a:r>
            <a:endParaRPr lang="en-US" dirty="0"/>
          </a:p>
        </p:txBody>
      </p:sp>
      <p:sp>
        <p:nvSpPr>
          <p:cNvPr id="3" name="Content Placeholder 2"/>
          <p:cNvSpPr>
            <a:spLocks noGrp="1"/>
          </p:cNvSpPr>
          <p:nvPr>
            <p:ph idx="1"/>
          </p:nvPr>
        </p:nvSpPr>
        <p:spPr>
          <a:xfrm>
            <a:off x="609600" y="1676400"/>
            <a:ext cx="8077200" cy="4419600"/>
          </a:xfrm>
        </p:spPr>
        <p:txBody>
          <a:bodyPr/>
          <a:lstStyle/>
          <a:p>
            <a:pPr>
              <a:buNone/>
            </a:pPr>
            <a:r>
              <a:rPr lang="en-US" dirty="0" smtClean="0"/>
              <a:t>	Pittsburgh should build a cultural museum like the Metropolitan Museum</a:t>
            </a:r>
            <a:r>
              <a:rPr lang="en-US"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Content Placeholder 2"/>
          <p:cNvSpPr>
            <a:spLocks noGrp="1"/>
          </p:cNvSpPr>
          <p:nvPr>
            <p:ph idx="1"/>
          </p:nvPr>
        </p:nvSpPr>
        <p:spPr>
          <a:xfrm>
            <a:off x="457200" y="685800"/>
            <a:ext cx="8229600" cy="4525962"/>
          </a:xfrm>
        </p:spPr>
        <p:txBody>
          <a:bodyPr/>
          <a:lstStyle/>
          <a:p>
            <a:r>
              <a:rPr lang="en-US" dirty="0" smtClean="0"/>
              <a:t>Ford Focus</a:t>
            </a:r>
          </a:p>
          <a:p>
            <a:r>
              <a:rPr lang="en-US" dirty="0" smtClean="0"/>
              <a:t>32 Mpg</a:t>
            </a:r>
            <a:endParaRPr lang="en-US" dirty="0" smtClean="0"/>
          </a:p>
        </p:txBody>
      </p:sp>
      <p:pic>
        <p:nvPicPr>
          <p:cNvPr id="161794" name="Picture 2" descr="http://4.bp.blogspot.com/_kDoFJ1p9JWk/TO_YdzaWNVI/AAAAAAAADJc/gMaWVtJaGLs/s1600/2011+Ford+Fiesta.jpg"/>
          <p:cNvPicPr>
            <a:picLocks noChangeAspect="1" noChangeArrowheads="1"/>
          </p:cNvPicPr>
          <p:nvPr/>
        </p:nvPicPr>
        <p:blipFill>
          <a:blip r:embed="rId2" cstate="print"/>
          <a:srcRect/>
          <a:stretch>
            <a:fillRect/>
          </a:stretch>
        </p:blipFill>
        <p:spPr bwMode="auto">
          <a:xfrm>
            <a:off x="668867" y="1981200"/>
            <a:ext cx="7027333" cy="4114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fontAlgn="auto">
              <a:spcAft>
                <a:spcPts val="0"/>
              </a:spcAft>
              <a:defRPr/>
            </a:pPr>
            <a:r>
              <a:rPr lang="en-US" smtClean="0">
                <a:solidFill>
                  <a:schemeClr val="accent1">
                    <a:satMod val="150000"/>
                  </a:schemeClr>
                </a:solidFill>
              </a:rPr>
              <a:t>New York, New York	</a:t>
            </a:r>
          </a:p>
        </p:txBody>
      </p:sp>
      <p:pic>
        <p:nvPicPr>
          <p:cNvPr id="163842" name="Picture 2" descr="http://ts1.mm.bing.net/images/thumbnail.aspx?q=604910322316&amp;id=cd32ca7fcad061d6675d744dc3e0e3b9&amp;url=http%3a%2f%2fi236.photobucket.com%2falbums%2fff281%2fma84%2ffotomary048.jpg"/>
          <p:cNvPicPr>
            <a:picLocks noChangeAspect="1" noChangeArrowheads="1"/>
          </p:cNvPicPr>
          <p:nvPr/>
        </p:nvPicPr>
        <p:blipFill>
          <a:blip r:embed="rId2" cstate="print"/>
          <a:srcRect/>
          <a:stretch>
            <a:fillRect/>
          </a:stretch>
        </p:blipFill>
        <p:spPr bwMode="auto">
          <a:xfrm>
            <a:off x="1295400" y="2133600"/>
            <a:ext cx="5867400" cy="35814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fontAlgn="auto">
              <a:spcAft>
                <a:spcPts val="0"/>
              </a:spcAft>
              <a:defRPr/>
            </a:pPr>
            <a:r>
              <a:rPr smtClean="0">
                <a:solidFill>
                  <a:srgbClr val="FF0000"/>
                </a:solidFill>
              </a:rPr>
              <a:t>Metropolitan Museum </a:t>
            </a:r>
          </a:p>
        </p:txBody>
      </p:sp>
      <p:pic>
        <p:nvPicPr>
          <p:cNvPr id="164866" name="Picture 2" descr="http://ts1.mm.bing.net/images/thumbnail.aspx?q=449954714016&amp;id=32a8df70d497af34b42b183ef152c9f1&amp;url=http%3a%2f%2fwww.cs.yale.edu%2fhomes%2fwu-yinghua%2fphotogallery%2ftravelling%2fMetropolitan%2f124_2485.JPG"/>
          <p:cNvPicPr>
            <a:picLocks noChangeAspect="1" noChangeArrowheads="1"/>
          </p:cNvPicPr>
          <p:nvPr/>
        </p:nvPicPr>
        <p:blipFill>
          <a:blip r:embed="rId2" cstate="print"/>
          <a:srcRect/>
          <a:stretch>
            <a:fillRect/>
          </a:stretch>
        </p:blipFill>
        <p:spPr bwMode="auto">
          <a:xfrm>
            <a:off x="914400" y="2286000"/>
            <a:ext cx="6324600" cy="3657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fontAlgn="auto">
              <a:spcAft>
                <a:spcPts val="0"/>
              </a:spcAft>
              <a:defRPr/>
            </a:pPr>
            <a:r>
              <a:rPr lang="en-US" smtClean="0"/>
              <a:t>Death Valley, California </a:t>
            </a:r>
          </a:p>
        </p:txBody>
      </p:sp>
      <p:pic>
        <p:nvPicPr>
          <p:cNvPr id="165890" name="Picture 2" descr="http://ts4.mm.bing.net/images/thumbnail.aspx?q=410648774955&amp;id=535fbfdff82efaec02e6e15488f714b1&amp;url=https%3a%2f%2fwww.photosource.com%2faccount%2flightbox%2fphotos%2f3139%2fDevils%2520Cornfield%2c%2520Death%2520Valley.jpg"/>
          <p:cNvPicPr>
            <a:picLocks noChangeAspect="1" noChangeArrowheads="1"/>
          </p:cNvPicPr>
          <p:nvPr/>
        </p:nvPicPr>
        <p:blipFill>
          <a:blip r:embed="rId2" cstate="print"/>
          <a:srcRect/>
          <a:stretch>
            <a:fillRect/>
          </a:stretch>
        </p:blipFill>
        <p:spPr bwMode="auto">
          <a:xfrm>
            <a:off x="1371600" y="1752600"/>
            <a:ext cx="6096000" cy="40449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fontAlgn="auto">
              <a:spcAft>
                <a:spcPts val="0"/>
              </a:spcAft>
              <a:defRPr/>
            </a:pPr>
            <a:r>
              <a:rPr lang="en-US" smtClean="0"/>
              <a:t>Los Angeles, California</a:t>
            </a:r>
          </a:p>
        </p:txBody>
      </p:sp>
      <p:pic>
        <p:nvPicPr>
          <p:cNvPr id="166914" name="Picture 2" descr="http://ts4.mm.bing.net/images/thumbnail.aspx?q=427348600955&amp;id=aa5326f5000ed4ac3f93a258c90c5ea0&amp;url=http%3a%2f%2fwww.frenchcreoles.com%2fdowntown_los_angeles_california.jpg"/>
          <p:cNvPicPr>
            <a:picLocks noChangeAspect="1" noChangeArrowheads="1"/>
          </p:cNvPicPr>
          <p:nvPr/>
        </p:nvPicPr>
        <p:blipFill>
          <a:blip r:embed="rId2" cstate="print"/>
          <a:srcRect/>
          <a:stretch>
            <a:fillRect/>
          </a:stretch>
        </p:blipFill>
        <p:spPr bwMode="auto">
          <a:xfrm>
            <a:off x="1676400" y="1752600"/>
            <a:ext cx="5638800" cy="42291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Title 1"/>
          <p:cNvSpPr>
            <a:spLocks noGrp="1"/>
          </p:cNvSpPr>
          <p:nvPr>
            <p:ph type="title"/>
          </p:nvPr>
        </p:nvSpPr>
        <p:spPr/>
        <p:txBody>
          <a:bodyPr/>
          <a:lstStyle/>
          <a:p>
            <a:r>
              <a:rPr lang="en-US" smtClean="0"/>
              <a:t>Las Vegas, Nevada</a:t>
            </a:r>
          </a:p>
        </p:txBody>
      </p:sp>
      <p:pic>
        <p:nvPicPr>
          <p:cNvPr id="167938" name="Picture 2" descr="http://ts3.mm.bing.net/images/thumbnail.aspx?q=410689146610&amp;id=1a0475b6bf2999f38d13a9207ab78b4f&amp;url=http%3a%2f%2fwww.condominiumcentral.net%2fproperty-images%2fdefinitelynotpalazzo.jpg"/>
          <p:cNvPicPr>
            <a:picLocks noChangeAspect="1" noChangeArrowheads="1"/>
          </p:cNvPicPr>
          <p:nvPr/>
        </p:nvPicPr>
        <p:blipFill>
          <a:blip r:embed="rId2" cstate="print"/>
          <a:srcRect/>
          <a:stretch>
            <a:fillRect/>
          </a:stretch>
        </p:blipFill>
        <p:spPr bwMode="auto">
          <a:xfrm>
            <a:off x="2057400" y="1447800"/>
            <a:ext cx="4343400" cy="48006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Title 1"/>
          <p:cNvSpPr>
            <a:spLocks noGrp="1"/>
          </p:cNvSpPr>
          <p:nvPr>
            <p:ph type="title"/>
          </p:nvPr>
        </p:nvSpPr>
        <p:spPr/>
        <p:txBody>
          <a:bodyPr/>
          <a:lstStyle/>
          <a:p>
            <a:r>
              <a:rPr lang="en-US" smtClean="0"/>
              <a:t>Orlando, Florida</a:t>
            </a:r>
          </a:p>
        </p:txBody>
      </p:sp>
      <p:pic>
        <p:nvPicPr>
          <p:cNvPr id="168962" name="Picture 2" descr="http://ts1.mm.bing.net/images/thumbnail.aspx?q=408704916532&amp;id=94db512bb2cfda96880934317664e1ef&amp;url=http%3a%2f%2ffarm3.static.flickr.com%2f2177%2f2180247630_562d4e4cf7.jpg"/>
          <p:cNvPicPr>
            <a:picLocks noChangeAspect="1" noChangeArrowheads="1"/>
          </p:cNvPicPr>
          <p:nvPr/>
        </p:nvPicPr>
        <p:blipFill>
          <a:blip r:embed="rId2" cstate="print"/>
          <a:srcRect/>
          <a:stretch>
            <a:fillRect/>
          </a:stretch>
        </p:blipFill>
        <p:spPr bwMode="auto">
          <a:xfrm>
            <a:off x="1066800" y="2819400"/>
            <a:ext cx="6248400" cy="38322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itle 1"/>
          <p:cNvSpPr>
            <a:spLocks noGrp="1"/>
          </p:cNvSpPr>
          <p:nvPr>
            <p:ph type="title"/>
          </p:nvPr>
        </p:nvSpPr>
        <p:spPr/>
        <p:txBody>
          <a:bodyPr/>
          <a:lstStyle/>
          <a:p>
            <a:r>
              <a:rPr lang="en-US" smtClean="0">
                <a:solidFill>
                  <a:srgbClr val="7B9899"/>
                </a:solidFill>
              </a:rPr>
              <a:t>Linkin Park Concert</a:t>
            </a:r>
          </a:p>
        </p:txBody>
      </p:sp>
      <p:pic>
        <p:nvPicPr>
          <p:cNvPr id="169986" name="Picture 2" descr="http://ts4.mm.bing.net/images/thumbnail.aspx?q=404517367455&amp;id=6f675127169fa56919d194b26a9c39b2&amp;url=http%3a%2f%2fwww.mono2u.com%2ffileupload%2fcontent%2flinkin_park%2fLinkin%2520park.jpg"/>
          <p:cNvPicPr>
            <a:picLocks noChangeAspect="1" noChangeArrowheads="1"/>
          </p:cNvPicPr>
          <p:nvPr/>
        </p:nvPicPr>
        <p:blipFill>
          <a:blip r:embed="rId2" cstate="print"/>
          <a:srcRect/>
          <a:stretch>
            <a:fillRect/>
          </a:stretch>
        </p:blipFill>
        <p:spPr bwMode="auto">
          <a:xfrm>
            <a:off x="4724400" y="1676400"/>
            <a:ext cx="3886200" cy="3429000"/>
          </a:xfrm>
          <a:prstGeom prst="rect">
            <a:avLst/>
          </a:prstGeom>
          <a:noFill/>
          <a:ln w="9525">
            <a:noFill/>
            <a:miter lim="800000"/>
            <a:headEnd/>
            <a:tailEnd/>
          </a:ln>
        </p:spPr>
      </p:pic>
      <p:pic>
        <p:nvPicPr>
          <p:cNvPr id="169987" name="Picture 4" descr="http://ts1.mm.bing.net/images/thumbnail.aspx?q=526110820956&amp;id=23e466ae4ce0f1f9f1e8ff2e3d8a7fdd&amp;url=http%3a%2f%2fwww.seatdata.com%2fimages%2fvenue_staples_center%2fsamples%2fsample.jpg"/>
          <p:cNvPicPr>
            <a:picLocks noChangeAspect="1" noChangeArrowheads="1"/>
          </p:cNvPicPr>
          <p:nvPr/>
        </p:nvPicPr>
        <p:blipFill>
          <a:blip r:embed="rId3" cstate="print"/>
          <a:srcRect/>
          <a:stretch>
            <a:fillRect/>
          </a:stretch>
        </p:blipFill>
        <p:spPr bwMode="auto">
          <a:xfrm>
            <a:off x="609600" y="1676400"/>
            <a:ext cx="4114800" cy="3429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2.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8.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_rels/them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image" Target="../media/image10.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10.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Cascade">
  <a:themeElements>
    <a:clrScheme name="Cascade 4">
      <a:dk1>
        <a:srgbClr val="FFFFCC"/>
      </a:dk1>
      <a:lt1>
        <a:srgbClr val="FFFFFF"/>
      </a:lt1>
      <a:dk2>
        <a:srgbClr val="000066"/>
      </a:dk2>
      <a:lt2>
        <a:srgbClr val="FFFFFF"/>
      </a:lt2>
      <a:accent1>
        <a:srgbClr val="0078F0"/>
      </a:accent1>
      <a:accent2>
        <a:srgbClr val="CCECFF"/>
      </a:accent2>
      <a:accent3>
        <a:srgbClr val="AAAAB8"/>
      </a:accent3>
      <a:accent4>
        <a:srgbClr val="DADADA"/>
      </a:accent4>
      <a:accent5>
        <a:srgbClr val="AABEF6"/>
      </a:accent5>
      <a:accent6>
        <a:srgbClr val="B9D6E7"/>
      </a:accent6>
      <a:hlink>
        <a:srgbClr val="3399FF"/>
      </a:hlink>
      <a:folHlink>
        <a:srgbClr val="FFCC00"/>
      </a:folHlink>
    </a:clrScheme>
    <a:fontScheme name="Casca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scade 1">
        <a:dk1>
          <a:srgbClr val="C0C0C0"/>
        </a:dk1>
        <a:lt1>
          <a:srgbClr val="FFFFFF"/>
        </a:lt1>
        <a:dk2>
          <a:srgbClr val="000000"/>
        </a:dk2>
        <a:lt2>
          <a:srgbClr val="FFFFFF"/>
        </a:lt2>
        <a:accent1>
          <a:srgbClr val="FF3300"/>
        </a:accent1>
        <a:accent2>
          <a:srgbClr val="666699"/>
        </a:accent2>
        <a:accent3>
          <a:srgbClr val="AAAAAA"/>
        </a:accent3>
        <a:accent4>
          <a:srgbClr val="DADADA"/>
        </a:accent4>
        <a:accent5>
          <a:srgbClr val="FFADAA"/>
        </a:accent5>
        <a:accent6>
          <a:srgbClr val="5C5C8A"/>
        </a:accent6>
        <a:hlink>
          <a:srgbClr val="FFFF99"/>
        </a:hlink>
        <a:folHlink>
          <a:srgbClr val="FF9900"/>
        </a:folHlink>
      </a:clrScheme>
      <a:clrMap bg1="dk2" tx1="lt1" bg2="dk1" tx2="lt2" accent1="accent1" accent2="accent2" accent3="accent3" accent4="accent4" accent5="accent5" accent6="accent6" hlink="hlink" folHlink="folHlink"/>
    </a:extraClrScheme>
    <a:extraClrScheme>
      <a:clrScheme name="Cascade 2">
        <a:dk1>
          <a:srgbClr val="CC99FF"/>
        </a:dk1>
        <a:lt1>
          <a:srgbClr val="FFFFFF"/>
        </a:lt1>
        <a:dk2>
          <a:srgbClr val="400040"/>
        </a:dk2>
        <a:lt2>
          <a:srgbClr val="FFFFFF"/>
        </a:lt2>
        <a:accent1>
          <a:srgbClr val="FF66FF"/>
        </a:accent1>
        <a:accent2>
          <a:srgbClr val="CC00CC"/>
        </a:accent2>
        <a:accent3>
          <a:srgbClr val="AFAAAF"/>
        </a:accent3>
        <a:accent4>
          <a:srgbClr val="DADADA"/>
        </a:accent4>
        <a:accent5>
          <a:srgbClr val="FFB8FF"/>
        </a:accent5>
        <a:accent6>
          <a:srgbClr val="B900B9"/>
        </a:accent6>
        <a:hlink>
          <a:srgbClr val="FF7C80"/>
        </a:hlink>
        <a:folHlink>
          <a:srgbClr val="990099"/>
        </a:folHlink>
      </a:clrScheme>
      <a:clrMap bg1="dk2" tx1="lt1" bg2="dk1" tx2="lt2" accent1="accent1" accent2="accent2" accent3="accent3" accent4="accent4" accent5="accent5" accent6="accent6" hlink="hlink" folHlink="folHlink"/>
    </a:extraClrScheme>
    <a:extraClrScheme>
      <a:clrScheme name="Cascade 3">
        <a:dk1>
          <a:srgbClr val="CC99FF"/>
        </a:dk1>
        <a:lt1>
          <a:srgbClr val="FFFFFF"/>
        </a:lt1>
        <a:dk2>
          <a:srgbClr val="34022D"/>
        </a:dk2>
        <a:lt2>
          <a:srgbClr val="FFFFFF"/>
        </a:lt2>
        <a:accent1>
          <a:srgbClr val="775EC8"/>
        </a:accent1>
        <a:accent2>
          <a:srgbClr val="9933FF"/>
        </a:accent2>
        <a:accent3>
          <a:srgbClr val="AEAAAD"/>
        </a:accent3>
        <a:accent4>
          <a:srgbClr val="DADADA"/>
        </a:accent4>
        <a:accent5>
          <a:srgbClr val="BDB6E0"/>
        </a:accent5>
        <a:accent6>
          <a:srgbClr val="8A2DE7"/>
        </a:accent6>
        <a:hlink>
          <a:srgbClr val="993366"/>
        </a:hlink>
        <a:folHlink>
          <a:srgbClr val="969696"/>
        </a:folHlink>
      </a:clrScheme>
      <a:clrMap bg1="dk2" tx1="lt1" bg2="dk1" tx2="lt2" accent1="accent1" accent2="accent2" accent3="accent3" accent4="accent4" accent5="accent5" accent6="accent6" hlink="hlink" folHlink="folHlink"/>
    </a:extraClrScheme>
    <a:extraClrScheme>
      <a:clrScheme name="Cascade 4">
        <a:dk1>
          <a:srgbClr val="FFFFCC"/>
        </a:dk1>
        <a:lt1>
          <a:srgbClr val="FFFFFF"/>
        </a:lt1>
        <a:dk2>
          <a:srgbClr val="000066"/>
        </a:dk2>
        <a:lt2>
          <a:srgbClr val="FFFFFF"/>
        </a:lt2>
        <a:accent1>
          <a:srgbClr val="0078F0"/>
        </a:accent1>
        <a:accent2>
          <a:srgbClr val="CCECFF"/>
        </a:accent2>
        <a:accent3>
          <a:srgbClr val="AAAAB8"/>
        </a:accent3>
        <a:accent4>
          <a:srgbClr val="DADADA"/>
        </a:accent4>
        <a:accent5>
          <a:srgbClr val="AABEF6"/>
        </a:accent5>
        <a:accent6>
          <a:srgbClr val="B9D6E7"/>
        </a:accent6>
        <a:hlink>
          <a:srgbClr val="3399FF"/>
        </a:hlink>
        <a:folHlink>
          <a:srgbClr val="FFCC00"/>
        </a:folHlink>
      </a:clrScheme>
      <a:clrMap bg1="dk2" tx1="lt1" bg2="dk1" tx2="lt2" accent1="accent1" accent2="accent2" accent3="accent3" accent4="accent4" accent5="accent5" accent6="accent6" hlink="hlink" folHlink="folHlink"/>
    </a:extraClrScheme>
    <a:extraClrScheme>
      <a:clrScheme name="Cascade 5">
        <a:dk1>
          <a:srgbClr val="00FFFF"/>
        </a:dk1>
        <a:lt1>
          <a:srgbClr val="FFFFFF"/>
        </a:lt1>
        <a:dk2>
          <a:srgbClr val="4E009C"/>
        </a:dk2>
        <a:lt2>
          <a:srgbClr val="FFFFFF"/>
        </a:lt2>
        <a:accent1>
          <a:srgbClr val="00A8A4"/>
        </a:accent1>
        <a:accent2>
          <a:srgbClr val="3399FF"/>
        </a:accent2>
        <a:accent3>
          <a:srgbClr val="B2AACB"/>
        </a:accent3>
        <a:accent4>
          <a:srgbClr val="DADADA"/>
        </a:accent4>
        <a:accent5>
          <a:srgbClr val="AAD1CF"/>
        </a:accent5>
        <a:accent6>
          <a:srgbClr val="2D8A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ascade 6">
        <a:dk1>
          <a:srgbClr val="CCCC33"/>
        </a:dk1>
        <a:lt1>
          <a:srgbClr val="FFFFFF"/>
        </a:lt1>
        <a:dk2>
          <a:srgbClr val="003300"/>
        </a:dk2>
        <a:lt2>
          <a:srgbClr val="FFFFCC"/>
        </a:lt2>
        <a:accent1>
          <a:srgbClr val="008000"/>
        </a:accent1>
        <a:accent2>
          <a:srgbClr val="669900"/>
        </a:accent2>
        <a:accent3>
          <a:srgbClr val="AAADAA"/>
        </a:accent3>
        <a:accent4>
          <a:srgbClr val="DADADA"/>
        </a:accent4>
        <a:accent5>
          <a:srgbClr val="AAC0AA"/>
        </a:accent5>
        <a:accent6>
          <a:srgbClr val="5C8A00"/>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Cascade 7">
        <a:dk1>
          <a:srgbClr val="CCCC99"/>
        </a:dk1>
        <a:lt1>
          <a:srgbClr val="FFFFFF"/>
        </a:lt1>
        <a:dk2>
          <a:srgbClr val="800000"/>
        </a:dk2>
        <a:lt2>
          <a:srgbClr val="FFFFFF"/>
        </a:lt2>
        <a:accent1>
          <a:srgbClr val="CC9900"/>
        </a:accent1>
        <a:accent2>
          <a:srgbClr val="996633"/>
        </a:accent2>
        <a:accent3>
          <a:srgbClr val="C0AAAA"/>
        </a:accent3>
        <a:accent4>
          <a:srgbClr val="DADADA"/>
        </a:accent4>
        <a:accent5>
          <a:srgbClr val="E2CAAA"/>
        </a:accent5>
        <a:accent6>
          <a:srgbClr val="8A5C2D"/>
        </a:accent6>
        <a:hlink>
          <a:srgbClr val="FFFFCC"/>
        </a:hlink>
        <a:folHlink>
          <a:srgbClr val="DDD800"/>
        </a:folHlink>
      </a:clrScheme>
      <a:clrMap bg1="dk2" tx1="lt1" bg2="dk1" tx2="lt2" accent1="accent1" accent2="accent2" accent3="accent3" accent4="accent4" accent5="accent5" accent6="accent6" hlink="hlink" folHlink="folHlink"/>
    </a:extraClrScheme>
    <a:extraClrScheme>
      <a:clrScheme name="Cascade 8">
        <a:dk1>
          <a:srgbClr val="204162"/>
        </a:dk1>
        <a:lt1>
          <a:srgbClr val="FFFFFF"/>
        </a:lt1>
        <a:dk2>
          <a:srgbClr val="204162"/>
        </a:dk2>
        <a:lt2>
          <a:srgbClr val="003300"/>
        </a:lt2>
        <a:accent1>
          <a:srgbClr val="99CC00"/>
        </a:accent1>
        <a:accent2>
          <a:srgbClr val="336633"/>
        </a:accent2>
        <a:accent3>
          <a:srgbClr val="FFFFFF"/>
        </a:accent3>
        <a:accent4>
          <a:srgbClr val="1A3653"/>
        </a:accent4>
        <a:accent5>
          <a:srgbClr val="CAE2AA"/>
        </a:accent5>
        <a:accent6>
          <a:srgbClr val="2D5C2D"/>
        </a:accent6>
        <a:hlink>
          <a:srgbClr val="6666FF"/>
        </a:hlink>
        <a:folHlink>
          <a:srgbClr val="C5C248"/>
        </a:folHlink>
      </a:clrScheme>
      <a:clrMap bg1="lt1" tx1="dk1" bg2="lt2" tx2="dk2" accent1="accent1" accent2="accent2" accent3="accent3" accent4="accent4" accent5="accent5" accent6="accent6" hlink="hlink" folHlink="folHlink"/>
    </a:extraClrScheme>
    <a:extraClrScheme>
      <a:clrScheme name="Cascade 9">
        <a:dk1>
          <a:srgbClr val="000000"/>
        </a:dk1>
        <a:lt1>
          <a:srgbClr val="FFFFFF"/>
        </a:lt1>
        <a:dk2>
          <a:srgbClr val="1C1C34"/>
        </a:dk2>
        <a:lt2>
          <a:srgbClr val="000066"/>
        </a:lt2>
        <a:accent1>
          <a:srgbClr val="DDDDDD"/>
        </a:accent1>
        <a:accent2>
          <a:srgbClr val="6699CC"/>
        </a:accent2>
        <a:accent3>
          <a:srgbClr val="FFFFFF"/>
        </a:accent3>
        <a:accent4>
          <a:srgbClr val="000000"/>
        </a:accent4>
        <a:accent5>
          <a:srgbClr val="EBEBEB"/>
        </a:accent5>
        <a:accent6>
          <a:srgbClr val="5C8AB9"/>
        </a:accent6>
        <a:hlink>
          <a:srgbClr val="005A58"/>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4.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5.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7.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8.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9.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6.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7.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8.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Equity</Template>
  <TotalTime>80</TotalTime>
  <Words>185</Words>
  <Application>Microsoft Office PowerPoint</Application>
  <PresentationFormat>On-screen Show (4:3)</PresentationFormat>
  <Paragraphs>23</Paragraphs>
  <Slides>16</Slides>
  <Notes>0</Notes>
  <HiddenSlides>0</HiddenSlides>
  <MMClips>0</MMClips>
  <ScaleCrop>false</ScaleCrop>
  <HeadingPairs>
    <vt:vector size="4" baseType="variant">
      <vt:variant>
        <vt:lpstr>Theme</vt:lpstr>
      </vt:variant>
      <vt:variant>
        <vt:i4>12</vt:i4>
      </vt:variant>
      <vt:variant>
        <vt:lpstr>Slide Titles</vt:lpstr>
      </vt:variant>
      <vt:variant>
        <vt:i4>16</vt:i4>
      </vt:variant>
    </vt:vector>
  </HeadingPairs>
  <TitlesOfParts>
    <vt:vector size="28" baseType="lpstr">
      <vt:lpstr>Equity</vt:lpstr>
      <vt:lpstr>Concourse</vt:lpstr>
      <vt:lpstr>Module</vt:lpstr>
      <vt:lpstr>Paper</vt:lpstr>
      <vt:lpstr>Trek</vt:lpstr>
      <vt:lpstr>Apex</vt:lpstr>
      <vt:lpstr>Technic</vt:lpstr>
      <vt:lpstr>Urban</vt:lpstr>
      <vt:lpstr>Civic</vt:lpstr>
      <vt:lpstr>Opulent</vt:lpstr>
      <vt:lpstr>Cliff</vt:lpstr>
      <vt:lpstr>Cascade</vt:lpstr>
      <vt:lpstr>The Funky Monkeys Road Trip</vt:lpstr>
      <vt:lpstr>Slide 2</vt:lpstr>
      <vt:lpstr>New York, New York </vt:lpstr>
      <vt:lpstr>Metropolitan Museum </vt:lpstr>
      <vt:lpstr>Death Valley, California </vt:lpstr>
      <vt:lpstr>Los Angeles, California</vt:lpstr>
      <vt:lpstr>Las Vegas, Nevada</vt:lpstr>
      <vt:lpstr>Orlando, Florida</vt:lpstr>
      <vt:lpstr>Linkin Park Concert</vt:lpstr>
      <vt:lpstr>Adventuredome Amusement Park  </vt:lpstr>
      <vt:lpstr>New York Then</vt:lpstr>
      <vt:lpstr>Slide 12</vt:lpstr>
      <vt:lpstr>New York Now</vt:lpstr>
      <vt:lpstr>New York in the Future</vt:lpstr>
      <vt:lpstr>Frédéric Auguste Bartholdi</vt:lpstr>
      <vt:lpstr>Proposal</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Funky Monekys Road Trip</dc:title>
  <dc:creator>crause11</dc:creator>
  <cp:lastModifiedBy>Mount Lebanon School District</cp:lastModifiedBy>
  <cp:revision>14</cp:revision>
  <dcterms:created xsi:type="dcterms:W3CDTF">2011-02-15T15:25:56Z</dcterms:created>
  <dcterms:modified xsi:type="dcterms:W3CDTF">2011-03-02T15:46:51Z</dcterms:modified>
</cp:coreProperties>
</file>